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63"/>
  </p:notesMasterIdLst>
  <p:sldIdLst>
    <p:sldId id="256" r:id="rId2"/>
    <p:sldId id="261" r:id="rId3"/>
    <p:sldId id="257" r:id="rId4"/>
    <p:sldId id="262" r:id="rId5"/>
    <p:sldId id="263" r:id="rId6"/>
    <p:sldId id="264" r:id="rId7"/>
    <p:sldId id="265" r:id="rId8"/>
    <p:sldId id="266" r:id="rId9"/>
    <p:sldId id="267" r:id="rId10"/>
    <p:sldId id="268" r:id="rId11"/>
    <p:sldId id="269" r:id="rId12"/>
    <p:sldId id="317" r:id="rId13"/>
    <p:sldId id="353" r:id="rId14"/>
    <p:sldId id="354" r:id="rId15"/>
    <p:sldId id="316" r:id="rId16"/>
    <p:sldId id="355" r:id="rId17"/>
    <p:sldId id="300" r:id="rId18"/>
    <p:sldId id="343" r:id="rId19"/>
    <p:sldId id="344" r:id="rId20"/>
    <p:sldId id="345" r:id="rId21"/>
    <p:sldId id="346" r:id="rId22"/>
    <p:sldId id="347" r:id="rId23"/>
    <p:sldId id="348" r:id="rId24"/>
    <p:sldId id="351" r:id="rId25"/>
    <p:sldId id="350" r:id="rId26"/>
    <p:sldId id="359" r:id="rId27"/>
    <p:sldId id="349" r:id="rId28"/>
    <p:sldId id="352" r:id="rId29"/>
    <p:sldId id="356" r:id="rId30"/>
    <p:sldId id="357" r:id="rId31"/>
    <p:sldId id="318" r:id="rId32"/>
    <p:sldId id="358" r:id="rId33"/>
    <p:sldId id="361" r:id="rId34"/>
    <p:sldId id="302" r:id="rId35"/>
    <p:sldId id="334" r:id="rId36"/>
    <p:sldId id="335" r:id="rId37"/>
    <p:sldId id="319" r:id="rId38"/>
    <p:sldId id="360" r:id="rId39"/>
    <p:sldId id="336" r:id="rId40"/>
    <p:sldId id="337" r:id="rId41"/>
    <p:sldId id="338" r:id="rId42"/>
    <p:sldId id="270" r:id="rId43"/>
    <p:sldId id="276" r:id="rId44"/>
    <p:sldId id="278" r:id="rId45"/>
    <p:sldId id="312" r:id="rId46"/>
    <p:sldId id="313" r:id="rId47"/>
    <p:sldId id="292" r:id="rId48"/>
    <p:sldId id="293" r:id="rId49"/>
    <p:sldId id="294" r:id="rId50"/>
    <p:sldId id="297" r:id="rId51"/>
    <p:sldId id="289" r:id="rId52"/>
    <p:sldId id="290" r:id="rId53"/>
    <p:sldId id="291" r:id="rId54"/>
    <p:sldId id="285" r:id="rId55"/>
    <p:sldId id="339" r:id="rId56"/>
    <p:sldId id="340" r:id="rId57"/>
    <p:sldId id="341" r:id="rId58"/>
    <p:sldId id="298" r:id="rId59"/>
    <p:sldId id="342" r:id="rId60"/>
    <p:sldId id="299" r:id="rId61"/>
    <p:sldId id="315"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12DD6FED-F09D-1545-A6C4-09648915D407}"/>
    <pc:docChg chg="custSel addSld delSld modSld sldOrd">
      <pc:chgData name="Clements, William" userId="cbdb0636-a496-422a-8d40-98c53d494d26" providerId="ADAL" clId="{12DD6FED-F09D-1545-A6C4-09648915D407}" dt="2022-03-23T14:51:57.253" v="139" actId="729"/>
      <pc:docMkLst>
        <pc:docMk/>
      </pc:docMkLst>
      <pc:sldChg chg="modSp mod">
        <pc:chgData name="Clements, William" userId="cbdb0636-a496-422a-8d40-98c53d494d26" providerId="ADAL" clId="{12DD6FED-F09D-1545-A6C4-09648915D407}" dt="2022-03-21T14:42:00.829" v="79" actId="1036"/>
        <pc:sldMkLst>
          <pc:docMk/>
          <pc:sldMk cId="967674940" sldId="261"/>
        </pc:sldMkLst>
        <pc:spChg chg="mod">
          <ac:chgData name="Clements, William" userId="cbdb0636-a496-422a-8d40-98c53d494d26" providerId="ADAL" clId="{12DD6FED-F09D-1545-A6C4-09648915D407}" dt="2022-03-21T14:42:00.829" v="79" actId="1036"/>
          <ac:spMkLst>
            <pc:docMk/>
            <pc:sldMk cId="967674940" sldId="261"/>
            <ac:spMk id="2" creationId="{AF71C5D3-4FC3-9942-B5C3-6175CCEA12A3}"/>
          </ac:spMkLst>
        </pc:spChg>
      </pc:sldChg>
      <pc:sldChg chg="addSp delSp modSp mod">
        <pc:chgData name="Clements, William" userId="cbdb0636-a496-422a-8d40-98c53d494d26" providerId="ADAL" clId="{12DD6FED-F09D-1545-A6C4-09648915D407}" dt="2022-03-21T14:43:09.219" v="81" actId="1076"/>
        <pc:sldMkLst>
          <pc:docMk/>
          <pc:sldMk cId="1444767099" sldId="263"/>
        </pc:sldMkLst>
        <pc:spChg chg="mod">
          <ac:chgData name="Clements, William" userId="cbdb0636-a496-422a-8d40-98c53d494d26" providerId="ADAL" clId="{12DD6FED-F09D-1545-A6C4-09648915D407}" dt="2022-03-17T21:54:15.172" v="31" actId="14100"/>
          <ac:spMkLst>
            <pc:docMk/>
            <pc:sldMk cId="1444767099" sldId="263"/>
            <ac:spMk id="2" creationId="{232D0F90-7DF2-DF4A-B791-8FC7CFFADA39}"/>
          </ac:spMkLst>
        </pc:spChg>
        <pc:spChg chg="mod">
          <ac:chgData name="Clements, William" userId="cbdb0636-a496-422a-8d40-98c53d494d26" providerId="ADAL" clId="{12DD6FED-F09D-1545-A6C4-09648915D407}" dt="2022-03-17T21:56:00.354" v="52" actId="15"/>
          <ac:spMkLst>
            <pc:docMk/>
            <pc:sldMk cId="1444767099" sldId="263"/>
            <ac:spMk id="3" creationId="{FB10D3FE-8F29-5146-ABA4-0870F0B5AED7}"/>
          </ac:spMkLst>
        </pc:spChg>
        <pc:picChg chg="add mod">
          <ac:chgData name="Clements, William" userId="cbdb0636-a496-422a-8d40-98c53d494d26" providerId="ADAL" clId="{12DD6FED-F09D-1545-A6C4-09648915D407}" dt="2022-03-17T21:55:11.351" v="37" actId="1076"/>
          <ac:picMkLst>
            <pc:docMk/>
            <pc:sldMk cId="1444767099" sldId="263"/>
            <ac:picMk id="4" creationId="{63DEA8C6-A6E5-634A-854B-7DAD533A81F0}"/>
          </ac:picMkLst>
        </pc:picChg>
        <pc:picChg chg="add del mod">
          <ac:chgData name="Clements, William" userId="cbdb0636-a496-422a-8d40-98c53d494d26" providerId="ADAL" clId="{12DD6FED-F09D-1545-A6C4-09648915D407}" dt="2022-03-17T21:55:06.742" v="36" actId="478"/>
          <ac:picMkLst>
            <pc:docMk/>
            <pc:sldMk cId="1444767099" sldId="263"/>
            <ac:picMk id="5" creationId="{AF75139A-978C-D443-B0ED-B74A3BC2BD86}"/>
          </ac:picMkLst>
        </pc:picChg>
        <pc:picChg chg="add mod">
          <ac:chgData name="Clements, William" userId="cbdb0636-a496-422a-8d40-98c53d494d26" providerId="ADAL" clId="{12DD6FED-F09D-1545-A6C4-09648915D407}" dt="2022-03-21T14:43:09.219" v="81" actId="1076"/>
          <ac:picMkLst>
            <pc:docMk/>
            <pc:sldMk cId="1444767099" sldId="263"/>
            <ac:picMk id="6" creationId="{6B6DFBEC-9B72-5545-B646-F51E93AF6065}"/>
          </ac:picMkLst>
        </pc:picChg>
      </pc:sldChg>
      <pc:sldChg chg="modSp mod">
        <pc:chgData name="Clements, William" userId="cbdb0636-a496-422a-8d40-98c53d494d26" providerId="ADAL" clId="{12DD6FED-F09D-1545-A6C4-09648915D407}" dt="2022-03-21T14:43:34.715" v="85" actId="20577"/>
        <pc:sldMkLst>
          <pc:docMk/>
          <pc:sldMk cId="2081980171" sldId="264"/>
        </pc:sldMkLst>
        <pc:spChg chg="mod">
          <ac:chgData name="Clements, William" userId="cbdb0636-a496-422a-8d40-98c53d494d26" providerId="ADAL" clId="{12DD6FED-F09D-1545-A6C4-09648915D407}" dt="2022-03-21T14:43:34.715" v="85" actId="20577"/>
          <ac:spMkLst>
            <pc:docMk/>
            <pc:sldMk cId="2081980171" sldId="264"/>
            <ac:spMk id="3" creationId="{24E9103E-0D91-2248-878E-AEDCAD95E367}"/>
          </ac:spMkLst>
        </pc:spChg>
      </pc:sldChg>
      <pc:sldChg chg="modSp mod">
        <pc:chgData name="Clements, William" userId="cbdb0636-a496-422a-8d40-98c53d494d26" providerId="ADAL" clId="{12DD6FED-F09D-1545-A6C4-09648915D407}" dt="2022-03-17T21:58:18.632" v="60" actId="20577"/>
        <pc:sldMkLst>
          <pc:docMk/>
          <pc:sldMk cId="3671261760" sldId="266"/>
        </pc:sldMkLst>
        <pc:spChg chg="mod">
          <ac:chgData name="Clements, William" userId="cbdb0636-a496-422a-8d40-98c53d494d26" providerId="ADAL" clId="{12DD6FED-F09D-1545-A6C4-09648915D407}" dt="2022-03-17T21:58:18.632" v="60" actId="20577"/>
          <ac:spMkLst>
            <pc:docMk/>
            <pc:sldMk cId="3671261760" sldId="266"/>
            <ac:spMk id="2" creationId="{3927C604-B95E-3649-9CC7-A3F0F575887F}"/>
          </ac:spMkLst>
        </pc:spChg>
        <pc:spChg chg="mod">
          <ac:chgData name="Clements, William" userId="cbdb0636-a496-422a-8d40-98c53d494d26" providerId="ADAL" clId="{12DD6FED-F09D-1545-A6C4-09648915D407}" dt="2022-03-17T21:56:26.123" v="53" actId="15"/>
          <ac:spMkLst>
            <pc:docMk/>
            <pc:sldMk cId="3671261760" sldId="266"/>
            <ac:spMk id="3" creationId="{5AEFCC20-185B-E345-B34C-6CBB99EBFD31}"/>
          </ac:spMkLst>
        </pc:spChg>
      </pc:sldChg>
      <pc:sldChg chg="modSp mod">
        <pc:chgData name="Clements, William" userId="cbdb0636-a496-422a-8d40-98c53d494d26" providerId="ADAL" clId="{12DD6FED-F09D-1545-A6C4-09648915D407}" dt="2022-03-17T21:58:23.320" v="61"/>
        <pc:sldMkLst>
          <pc:docMk/>
          <pc:sldMk cId="2733369930" sldId="267"/>
        </pc:sldMkLst>
        <pc:spChg chg="mod">
          <ac:chgData name="Clements, William" userId="cbdb0636-a496-422a-8d40-98c53d494d26" providerId="ADAL" clId="{12DD6FED-F09D-1545-A6C4-09648915D407}" dt="2022-03-17T21:56:41.855" v="54" actId="15"/>
          <ac:spMkLst>
            <pc:docMk/>
            <pc:sldMk cId="2733369930" sldId="267"/>
            <ac:spMk id="3" creationId="{363B959A-F3BD-7A47-8220-49577B42DA8D}"/>
          </ac:spMkLst>
        </pc:spChg>
        <pc:spChg chg="mod">
          <ac:chgData name="Clements, William" userId="cbdb0636-a496-422a-8d40-98c53d494d26" providerId="ADAL" clId="{12DD6FED-F09D-1545-A6C4-09648915D407}" dt="2022-03-17T21:58:23.320" v="61"/>
          <ac:spMkLst>
            <pc:docMk/>
            <pc:sldMk cId="2733369930" sldId="267"/>
            <ac:spMk id="4" creationId="{DB2E5309-CB63-834A-AA3B-7A906C99E8CA}"/>
          </ac:spMkLst>
        </pc:spChg>
      </pc:sldChg>
      <pc:sldChg chg="modSp">
        <pc:chgData name="Clements, William" userId="cbdb0636-a496-422a-8d40-98c53d494d26" providerId="ADAL" clId="{12DD6FED-F09D-1545-A6C4-09648915D407}" dt="2022-03-17T21:58:25.705" v="62"/>
        <pc:sldMkLst>
          <pc:docMk/>
          <pc:sldMk cId="515044983" sldId="268"/>
        </pc:sldMkLst>
        <pc:spChg chg="mod">
          <ac:chgData name="Clements, William" userId="cbdb0636-a496-422a-8d40-98c53d494d26" providerId="ADAL" clId="{12DD6FED-F09D-1545-A6C4-09648915D407}" dt="2022-03-17T21:58:25.705" v="62"/>
          <ac:spMkLst>
            <pc:docMk/>
            <pc:sldMk cId="515044983" sldId="268"/>
            <ac:spMk id="2" creationId="{9756AD3B-F755-5B49-96F1-B3C8586BD9B4}"/>
          </ac:spMkLst>
        </pc:spChg>
      </pc:sldChg>
      <pc:sldChg chg="mod modShow">
        <pc:chgData name="Clements, William" userId="cbdb0636-a496-422a-8d40-98c53d494d26" providerId="ADAL" clId="{12DD6FED-F09D-1545-A6C4-09648915D407}" dt="2022-03-23T14:49:45.602" v="135" actId="729"/>
        <pc:sldMkLst>
          <pc:docMk/>
          <pc:sldMk cId="1937586330" sldId="278"/>
        </pc:sldMkLst>
      </pc:sldChg>
      <pc:sldChg chg="modSp add mod">
        <pc:chgData name="Clements, William" userId="cbdb0636-a496-422a-8d40-98c53d494d26" providerId="ADAL" clId="{12DD6FED-F09D-1545-A6C4-09648915D407}" dt="2022-03-21T14:47:50.043" v="94" actId="27636"/>
        <pc:sldMkLst>
          <pc:docMk/>
          <pc:sldMk cId="2485093968" sldId="300"/>
        </pc:sldMkLst>
        <pc:spChg chg="mod">
          <ac:chgData name="Clements, William" userId="cbdb0636-a496-422a-8d40-98c53d494d26" providerId="ADAL" clId="{12DD6FED-F09D-1545-A6C4-09648915D407}" dt="2022-03-21T14:47:50.043" v="94" actId="27636"/>
          <ac:spMkLst>
            <pc:docMk/>
            <pc:sldMk cId="2485093968" sldId="300"/>
            <ac:spMk id="3" creationId="{00000000-0000-0000-0000-000000000000}"/>
          </ac:spMkLst>
        </pc:spChg>
      </pc:sldChg>
      <pc:sldChg chg="mod ord modShow">
        <pc:chgData name="Clements, William" userId="cbdb0636-a496-422a-8d40-98c53d494d26" providerId="ADAL" clId="{12DD6FED-F09D-1545-A6C4-09648915D407}" dt="2022-03-23T14:48:51.593" v="134" actId="20578"/>
        <pc:sldMkLst>
          <pc:docMk/>
          <pc:sldMk cId="2286246492" sldId="312"/>
        </pc:sldMkLst>
      </pc:sldChg>
      <pc:sldChg chg="mod modShow">
        <pc:chgData name="Clements, William" userId="cbdb0636-a496-422a-8d40-98c53d494d26" providerId="ADAL" clId="{12DD6FED-F09D-1545-A6C4-09648915D407}" dt="2022-03-23T14:50:02.561" v="136" actId="729"/>
        <pc:sldMkLst>
          <pc:docMk/>
          <pc:sldMk cId="443070942" sldId="313"/>
        </pc:sldMkLst>
      </pc:sldChg>
      <pc:sldChg chg="mod modShow">
        <pc:chgData name="Clements, William" userId="cbdb0636-a496-422a-8d40-98c53d494d26" providerId="ADAL" clId="{12DD6FED-F09D-1545-A6C4-09648915D407}" dt="2022-03-23T14:51:57.253" v="139" actId="729"/>
        <pc:sldMkLst>
          <pc:docMk/>
          <pc:sldMk cId="1567030811" sldId="315"/>
        </pc:sldMkLst>
      </pc:sldChg>
      <pc:sldChg chg="add mod ord modShow">
        <pc:chgData name="Clements, William" userId="cbdb0636-a496-422a-8d40-98c53d494d26" providerId="ADAL" clId="{12DD6FED-F09D-1545-A6C4-09648915D407}" dt="2022-03-21T14:53:22.774" v="98" actId="729"/>
        <pc:sldMkLst>
          <pc:docMk/>
          <pc:sldMk cId="2194732753" sldId="316"/>
        </pc:sldMkLst>
      </pc:sldChg>
      <pc:sldChg chg="del">
        <pc:chgData name="Clements, William" userId="cbdb0636-a496-422a-8d40-98c53d494d26" providerId="ADAL" clId="{12DD6FED-F09D-1545-A6C4-09648915D407}" dt="2022-03-21T14:52:23.297" v="95" actId="2696"/>
        <pc:sldMkLst>
          <pc:docMk/>
          <pc:sldMk cId="3627501798" sldId="316"/>
        </pc:sldMkLst>
      </pc:sldChg>
      <pc:sldChg chg="modSp mod">
        <pc:chgData name="Clements, William" userId="cbdb0636-a496-422a-8d40-98c53d494d26" providerId="ADAL" clId="{12DD6FED-F09D-1545-A6C4-09648915D407}" dt="2022-03-17T21:58:49.811" v="71" actId="14"/>
        <pc:sldMkLst>
          <pc:docMk/>
          <pc:sldMk cId="454532325" sldId="317"/>
        </pc:sldMkLst>
        <pc:spChg chg="mod">
          <ac:chgData name="Clements, William" userId="cbdb0636-a496-422a-8d40-98c53d494d26" providerId="ADAL" clId="{12DD6FED-F09D-1545-A6C4-09648915D407}" dt="2022-03-17T21:58:49.811" v="71" actId="14"/>
          <ac:spMkLst>
            <pc:docMk/>
            <pc:sldMk cId="454532325" sldId="317"/>
            <ac:spMk id="3" creationId="{567F920E-9E3C-46FE-9657-9373840B0A2F}"/>
          </ac:spMkLst>
        </pc:spChg>
        <pc:spChg chg="mod">
          <ac:chgData name="Clements, William" userId="cbdb0636-a496-422a-8d40-98c53d494d26" providerId="ADAL" clId="{12DD6FED-F09D-1545-A6C4-09648915D407}" dt="2022-03-17T21:58:40.457" v="63"/>
          <ac:spMkLst>
            <pc:docMk/>
            <pc:sldMk cId="454532325" sldId="317"/>
            <ac:spMk id="4" creationId="{AF730F20-A191-46A5-A5A2-49997BCA2FAC}"/>
          </ac:spMkLst>
        </pc:spChg>
      </pc:sldChg>
      <pc:sldChg chg="modSp mod">
        <pc:chgData name="Clements, William" userId="cbdb0636-a496-422a-8d40-98c53d494d26" providerId="ADAL" clId="{12DD6FED-F09D-1545-A6C4-09648915D407}" dt="2022-03-23T14:51:13.500" v="138" actId="113"/>
        <pc:sldMkLst>
          <pc:docMk/>
          <pc:sldMk cId="2560793931" sldId="341"/>
        </pc:sldMkLst>
        <pc:spChg chg="mod">
          <ac:chgData name="Clements, William" userId="cbdb0636-a496-422a-8d40-98c53d494d26" providerId="ADAL" clId="{12DD6FED-F09D-1545-A6C4-09648915D407}" dt="2022-03-23T14:51:13.500" v="138" actId="113"/>
          <ac:spMkLst>
            <pc:docMk/>
            <pc:sldMk cId="2560793931" sldId="341"/>
            <ac:spMk id="3" creationId="{A174866C-896A-424F-B6B2-326A51E2FF61}"/>
          </ac:spMkLst>
        </pc:spChg>
      </pc:sldChg>
      <pc:sldChg chg="modSp mod">
        <pc:chgData name="Clements, William" userId="cbdb0636-a496-422a-8d40-98c53d494d26" providerId="ADAL" clId="{12DD6FED-F09D-1545-A6C4-09648915D407}" dt="2022-03-17T21:59:15.375" v="75" actId="27636"/>
        <pc:sldMkLst>
          <pc:docMk/>
          <pc:sldMk cId="20974736" sldId="344"/>
        </pc:sldMkLst>
        <pc:spChg chg="mod">
          <ac:chgData name="Clements, William" userId="cbdb0636-a496-422a-8d40-98c53d494d26" providerId="ADAL" clId="{12DD6FED-F09D-1545-A6C4-09648915D407}" dt="2022-03-17T21:59:15.359" v="74" actId="27636"/>
          <ac:spMkLst>
            <pc:docMk/>
            <pc:sldMk cId="20974736" sldId="344"/>
            <ac:spMk id="3" creationId="{2329EDD3-7F43-814B-ABEE-1CFD6580ED1E}"/>
          </ac:spMkLst>
        </pc:spChg>
        <pc:spChg chg="mod">
          <ac:chgData name="Clements, William" userId="cbdb0636-a496-422a-8d40-98c53d494d26" providerId="ADAL" clId="{12DD6FED-F09D-1545-A6C4-09648915D407}" dt="2022-03-17T21:59:15.375" v="75" actId="27636"/>
          <ac:spMkLst>
            <pc:docMk/>
            <pc:sldMk cId="20974736" sldId="344"/>
            <ac:spMk id="4" creationId="{BB85108F-8E24-4749-97D9-63810ECFECBA}"/>
          </ac:spMkLst>
        </pc:spChg>
      </pc:sldChg>
      <pc:sldChg chg="modSp mod">
        <pc:chgData name="Clements, William" userId="cbdb0636-a496-422a-8d40-98c53d494d26" providerId="ADAL" clId="{12DD6FED-F09D-1545-A6C4-09648915D407}" dt="2022-03-17T21:59:35.772" v="76" actId="1076"/>
        <pc:sldMkLst>
          <pc:docMk/>
          <pc:sldMk cId="1452519601" sldId="348"/>
        </pc:sldMkLst>
        <pc:picChg chg="mod">
          <ac:chgData name="Clements, William" userId="cbdb0636-a496-422a-8d40-98c53d494d26" providerId="ADAL" clId="{12DD6FED-F09D-1545-A6C4-09648915D407}" dt="2022-03-17T21:59:35.772" v="76" actId="1076"/>
          <ac:picMkLst>
            <pc:docMk/>
            <pc:sldMk cId="1452519601" sldId="348"/>
            <ac:picMk id="5" creationId="{C7DE8FF9-F31C-314C-930F-EBF63C3B7B45}"/>
          </ac:picMkLst>
        </pc:picChg>
      </pc:sldChg>
      <pc:sldChg chg="addSp delSp modSp mod modClrScheme chgLayout">
        <pc:chgData name="Clements, William" userId="cbdb0636-a496-422a-8d40-98c53d494d26" providerId="ADAL" clId="{12DD6FED-F09D-1545-A6C4-09648915D407}" dt="2022-03-23T14:44:58.583" v="128" actId="11529"/>
        <pc:sldMkLst>
          <pc:docMk/>
          <pc:sldMk cId="47082365" sldId="351"/>
        </pc:sldMkLst>
        <pc:spChg chg="del">
          <ac:chgData name="Clements, William" userId="cbdb0636-a496-422a-8d40-98c53d494d26" providerId="ADAL" clId="{12DD6FED-F09D-1545-A6C4-09648915D407}" dt="2022-03-23T14:44:29.190" v="127" actId="700"/>
          <ac:spMkLst>
            <pc:docMk/>
            <pc:sldMk cId="47082365" sldId="351"/>
            <ac:spMk id="2" creationId="{27B663C5-6C7C-0F47-8C93-7B61AB0D950D}"/>
          </ac:spMkLst>
        </pc:spChg>
        <pc:spChg chg="del">
          <ac:chgData name="Clements, William" userId="cbdb0636-a496-422a-8d40-98c53d494d26" providerId="ADAL" clId="{12DD6FED-F09D-1545-A6C4-09648915D407}" dt="2022-03-23T14:44:29.190" v="127" actId="700"/>
          <ac:spMkLst>
            <pc:docMk/>
            <pc:sldMk cId="47082365" sldId="351"/>
            <ac:spMk id="3" creationId="{ABC62E94-999C-EE4D-AA57-0648ECAEB113}"/>
          </ac:spMkLst>
        </pc:spChg>
        <pc:spChg chg="del">
          <ac:chgData name="Clements, William" userId="cbdb0636-a496-422a-8d40-98c53d494d26" providerId="ADAL" clId="{12DD6FED-F09D-1545-A6C4-09648915D407}" dt="2022-03-23T14:44:29.190" v="127" actId="700"/>
          <ac:spMkLst>
            <pc:docMk/>
            <pc:sldMk cId="47082365" sldId="351"/>
            <ac:spMk id="4" creationId="{2B0933B1-11AB-424A-8206-449E8093F26F}"/>
          </ac:spMkLst>
        </pc:spChg>
        <pc:picChg chg="mod">
          <ac:chgData name="Clements, William" userId="cbdb0636-a496-422a-8d40-98c53d494d26" providerId="ADAL" clId="{12DD6FED-F09D-1545-A6C4-09648915D407}" dt="2022-03-23T14:44:14.606" v="125" actId="1076"/>
          <ac:picMkLst>
            <pc:docMk/>
            <pc:sldMk cId="47082365" sldId="351"/>
            <ac:picMk id="5" creationId="{5F91D2B3-C5C9-6548-98DD-7BB4EC6E2447}"/>
          </ac:picMkLst>
        </pc:picChg>
        <pc:picChg chg="mod">
          <ac:chgData name="Clements, William" userId="cbdb0636-a496-422a-8d40-98c53d494d26" providerId="ADAL" clId="{12DD6FED-F09D-1545-A6C4-09648915D407}" dt="2022-03-23T14:44:23.862" v="126" actId="1076"/>
          <ac:picMkLst>
            <pc:docMk/>
            <pc:sldMk cId="47082365" sldId="351"/>
            <ac:picMk id="6" creationId="{75A44AB6-F698-2640-9137-E60D33487176}"/>
          </ac:picMkLst>
        </pc:picChg>
        <pc:cxnChg chg="add">
          <ac:chgData name="Clements, William" userId="cbdb0636-a496-422a-8d40-98c53d494d26" providerId="ADAL" clId="{12DD6FED-F09D-1545-A6C4-09648915D407}" dt="2022-03-23T14:44:58.583" v="128" actId="11529"/>
          <ac:cxnSpMkLst>
            <pc:docMk/>
            <pc:sldMk cId="47082365" sldId="351"/>
            <ac:cxnSpMk id="8" creationId="{1C053309-5B35-F74E-AD97-809EE3C53752}"/>
          </ac:cxnSpMkLst>
        </pc:cxnChg>
      </pc:sldChg>
      <pc:sldChg chg="new">
        <pc:chgData name="Clements, William" userId="cbdb0636-a496-422a-8d40-98c53d494d26" providerId="ADAL" clId="{12DD6FED-F09D-1545-A6C4-09648915D407}" dt="2022-03-17T21:59:54.732" v="77" actId="680"/>
        <pc:sldMkLst>
          <pc:docMk/>
          <pc:sldMk cId="84875850" sldId="352"/>
        </pc:sldMkLst>
      </pc:sldChg>
      <pc:sldChg chg="modSp add mod">
        <pc:chgData name="Clements, William" userId="cbdb0636-a496-422a-8d40-98c53d494d26" providerId="ADAL" clId="{12DD6FED-F09D-1545-A6C4-09648915D407}" dt="2022-03-21T14:47:49.663" v="88" actId="27636"/>
        <pc:sldMkLst>
          <pc:docMk/>
          <pc:sldMk cId="3755142979" sldId="353"/>
        </pc:sldMkLst>
        <pc:spChg chg="mod">
          <ac:chgData name="Clements, William" userId="cbdb0636-a496-422a-8d40-98c53d494d26" providerId="ADAL" clId="{12DD6FED-F09D-1545-A6C4-09648915D407}" dt="2022-03-21T14:47:49.653" v="87" actId="27636"/>
          <ac:spMkLst>
            <pc:docMk/>
            <pc:sldMk cId="3755142979" sldId="353"/>
            <ac:spMk id="3" creationId="{8E4FC544-521F-44A1-B138-F7980B666DB7}"/>
          </ac:spMkLst>
        </pc:spChg>
        <pc:spChg chg="mod">
          <ac:chgData name="Clements, William" userId="cbdb0636-a496-422a-8d40-98c53d494d26" providerId="ADAL" clId="{12DD6FED-F09D-1545-A6C4-09648915D407}" dt="2022-03-21T14:47:49.663" v="88" actId="27636"/>
          <ac:spMkLst>
            <pc:docMk/>
            <pc:sldMk cId="3755142979" sldId="353"/>
            <ac:spMk id="4" creationId="{2EF306FB-1B1A-4B04-880D-85370B0214F7}"/>
          </ac:spMkLst>
        </pc:spChg>
      </pc:sldChg>
      <pc:sldChg chg="modSp add mod">
        <pc:chgData name="Clements, William" userId="cbdb0636-a496-422a-8d40-98c53d494d26" providerId="ADAL" clId="{12DD6FED-F09D-1545-A6C4-09648915D407}" dt="2022-03-21T14:47:49.848" v="90" actId="27636"/>
        <pc:sldMkLst>
          <pc:docMk/>
          <pc:sldMk cId="108097545" sldId="354"/>
        </pc:sldMkLst>
        <pc:spChg chg="mod">
          <ac:chgData name="Clements, William" userId="cbdb0636-a496-422a-8d40-98c53d494d26" providerId="ADAL" clId="{12DD6FED-F09D-1545-A6C4-09648915D407}" dt="2022-03-21T14:47:49.848" v="90" actId="27636"/>
          <ac:spMkLst>
            <pc:docMk/>
            <pc:sldMk cId="108097545" sldId="354"/>
            <ac:spMk id="3" creationId="{AF185DF9-B4B5-4502-9C24-86E0F8B3D0BB}"/>
          </ac:spMkLst>
        </pc:spChg>
        <pc:spChg chg="mod">
          <ac:chgData name="Clements, William" userId="cbdb0636-a496-422a-8d40-98c53d494d26" providerId="ADAL" clId="{12DD6FED-F09D-1545-A6C4-09648915D407}" dt="2022-03-21T14:47:49.843" v="89" actId="27636"/>
          <ac:spMkLst>
            <pc:docMk/>
            <pc:sldMk cId="108097545" sldId="354"/>
            <ac:spMk id="4" creationId="{F53DDA46-C65D-4DFE-87B4-069B7599D952}"/>
          </ac:spMkLst>
        </pc:spChg>
      </pc:sldChg>
      <pc:sldChg chg="modSp add mod">
        <pc:chgData name="Clements, William" userId="cbdb0636-a496-422a-8d40-98c53d494d26" providerId="ADAL" clId="{12DD6FED-F09D-1545-A6C4-09648915D407}" dt="2022-03-21T14:47:49.945" v="93" actId="27636"/>
        <pc:sldMkLst>
          <pc:docMk/>
          <pc:sldMk cId="3547574460" sldId="355"/>
        </pc:sldMkLst>
        <pc:spChg chg="mod">
          <ac:chgData name="Clements, William" userId="cbdb0636-a496-422a-8d40-98c53d494d26" providerId="ADAL" clId="{12DD6FED-F09D-1545-A6C4-09648915D407}" dt="2022-03-21T14:47:49.943" v="92" actId="27636"/>
          <ac:spMkLst>
            <pc:docMk/>
            <pc:sldMk cId="3547574460" sldId="355"/>
            <ac:spMk id="3" creationId="{2703634D-D6C0-4C81-9C52-FBDC5C2F4446}"/>
          </ac:spMkLst>
        </pc:spChg>
        <pc:spChg chg="mod">
          <ac:chgData name="Clements, William" userId="cbdb0636-a496-422a-8d40-98c53d494d26" providerId="ADAL" clId="{12DD6FED-F09D-1545-A6C4-09648915D407}" dt="2022-03-21T14:47:49.945" v="93" actId="27636"/>
          <ac:spMkLst>
            <pc:docMk/>
            <pc:sldMk cId="3547574460" sldId="355"/>
            <ac:spMk id="4" creationId="{FDC7830A-B60E-4417-982E-0F301A7D2BFC}"/>
          </ac:spMkLst>
        </pc:spChg>
      </pc:sldChg>
      <pc:sldChg chg="add">
        <pc:chgData name="Clements, William" userId="cbdb0636-a496-422a-8d40-98c53d494d26" providerId="ADAL" clId="{12DD6FED-F09D-1545-A6C4-09648915D407}" dt="2022-03-21T18:16:45.211" v="99"/>
        <pc:sldMkLst>
          <pc:docMk/>
          <pc:sldMk cId="3957121705" sldId="356"/>
        </pc:sldMkLst>
      </pc:sldChg>
      <pc:sldChg chg="add">
        <pc:chgData name="Clements, William" userId="cbdb0636-a496-422a-8d40-98c53d494d26" providerId="ADAL" clId="{12DD6FED-F09D-1545-A6C4-09648915D407}" dt="2022-03-21T18:16:57.540" v="100"/>
        <pc:sldMkLst>
          <pc:docMk/>
          <pc:sldMk cId="1486297611" sldId="357"/>
        </pc:sldMkLst>
      </pc:sldChg>
      <pc:sldChg chg="add">
        <pc:chgData name="Clements, William" userId="cbdb0636-a496-422a-8d40-98c53d494d26" providerId="ADAL" clId="{12DD6FED-F09D-1545-A6C4-09648915D407}" dt="2022-03-23T14:35:04.341" v="101"/>
        <pc:sldMkLst>
          <pc:docMk/>
          <pc:sldMk cId="2674212762" sldId="358"/>
        </pc:sldMkLst>
      </pc:sldChg>
      <pc:sldChg chg="addSp modSp add mod">
        <pc:chgData name="Clements, William" userId="cbdb0636-a496-422a-8d40-98c53d494d26" providerId="ADAL" clId="{12DD6FED-F09D-1545-A6C4-09648915D407}" dt="2022-03-23T14:43:53.130" v="124" actId="1076"/>
        <pc:sldMkLst>
          <pc:docMk/>
          <pc:sldMk cId="2623180024" sldId="359"/>
        </pc:sldMkLst>
        <pc:picChg chg="mod">
          <ac:chgData name="Clements, William" userId="cbdb0636-a496-422a-8d40-98c53d494d26" providerId="ADAL" clId="{12DD6FED-F09D-1545-A6C4-09648915D407}" dt="2022-03-23T14:40:27.312" v="105" actId="1076"/>
          <ac:picMkLst>
            <pc:docMk/>
            <pc:sldMk cId="2623180024" sldId="359"/>
            <ac:picMk id="5" creationId="{5F91D2B3-C5C9-6548-98DD-7BB4EC6E2447}"/>
          </ac:picMkLst>
        </pc:picChg>
        <pc:picChg chg="mod">
          <ac:chgData name="Clements, William" userId="cbdb0636-a496-422a-8d40-98c53d494d26" providerId="ADAL" clId="{12DD6FED-F09D-1545-A6C4-09648915D407}" dt="2022-03-23T14:43:53.130" v="124" actId="1076"/>
          <ac:picMkLst>
            <pc:docMk/>
            <pc:sldMk cId="2623180024" sldId="359"/>
            <ac:picMk id="6" creationId="{75A44AB6-F698-2640-9137-E60D33487176}"/>
          </ac:picMkLst>
        </pc:picChg>
        <pc:picChg chg="add mod">
          <ac:chgData name="Clements, William" userId="cbdb0636-a496-422a-8d40-98c53d494d26" providerId="ADAL" clId="{12DD6FED-F09D-1545-A6C4-09648915D407}" dt="2022-03-23T14:40:36.213" v="108" actId="1076"/>
          <ac:picMkLst>
            <pc:docMk/>
            <pc:sldMk cId="2623180024" sldId="359"/>
            <ac:picMk id="7" creationId="{34735E0B-87D3-D04E-9310-2FA25148B6EE}"/>
          </ac:picMkLst>
        </pc:picChg>
        <pc:cxnChg chg="add mod">
          <ac:chgData name="Clements, William" userId="cbdb0636-a496-422a-8d40-98c53d494d26" providerId="ADAL" clId="{12DD6FED-F09D-1545-A6C4-09648915D407}" dt="2022-03-23T14:42:03.671" v="114" actId="14100"/>
          <ac:cxnSpMkLst>
            <pc:docMk/>
            <pc:sldMk cId="2623180024" sldId="359"/>
            <ac:cxnSpMk id="9" creationId="{02A4BA23-1F36-1141-80DE-1F1D24A9A75A}"/>
          </ac:cxnSpMkLst>
        </pc:cxnChg>
        <pc:cxnChg chg="add mod">
          <ac:chgData name="Clements, William" userId="cbdb0636-a496-422a-8d40-98c53d494d26" providerId="ADAL" clId="{12DD6FED-F09D-1545-A6C4-09648915D407}" dt="2022-03-23T14:42:09.215" v="115" actId="14100"/>
          <ac:cxnSpMkLst>
            <pc:docMk/>
            <pc:sldMk cId="2623180024" sldId="359"/>
            <ac:cxnSpMk id="10" creationId="{53BDC5B5-547F-B146-A983-DF0D043E145B}"/>
          </ac:cxnSpMkLst>
        </pc:cxnChg>
        <pc:cxnChg chg="add mod">
          <ac:chgData name="Clements, William" userId="cbdb0636-a496-422a-8d40-98c53d494d26" providerId="ADAL" clId="{12DD6FED-F09D-1545-A6C4-09648915D407}" dt="2022-03-23T14:42:38.961" v="119" actId="14100"/>
          <ac:cxnSpMkLst>
            <pc:docMk/>
            <pc:sldMk cId="2623180024" sldId="359"/>
            <ac:cxnSpMk id="16" creationId="{9A047A3B-5E85-544D-A43A-35419E325E69}"/>
          </ac:cxnSpMkLst>
        </pc:cxnChg>
        <pc:cxnChg chg="add mod">
          <ac:chgData name="Clements, William" userId="cbdb0636-a496-422a-8d40-98c53d494d26" providerId="ADAL" clId="{12DD6FED-F09D-1545-A6C4-09648915D407}" dt="2022-03-23T14:43:14.900" v="122" actId="14100"/>
          <ac:cxnSpMkLst>
            <pc:docMk/>
            <pc:sldMk cId="2623180024" sldId="359"/>
            <ac:cxnSpMk id="20" creationId="{F96D1704-D014-B44A-8F61-9FD257C90C4E}"/>
          </ac:cxnSpMkLst>
        </pc:cxnChg>
      </pc:sldChg>
      <pc:sldChg chg="add">
        <pc:chgData name="Clements, William" userId="cbdb0636-a496-422a-8d40-98c53d494d26" providerId="ADAL" clId="{12DD6FED-F09D-1545-A6C4-09648915D407}" dt="2022-03-23T14:47:32.119" v="130"/>
        <pc:sldMkLst>
          <pc:docMk/>
          <pc:sldMk cId="361588833" sldId="360"/>
        </pc:sldMkLst>
      </pc:sldChg>
      <pc:sldChg chg="add">
        <pc:chgData name="Clements, William" userId="cbdb0636-a496-422a-8d40-98c53d494d26" providerId="ADAL" clId="{12DD6FED-F09D-1545-A6C4-09648915D407}" dt="2022-03-23T14:47:37.524" v="131"/>
        <pc:sldMkLst>
          <pc:docMk/>
          <pc:sldMk cId="2492469109" sldId="361"/>
        </pc:sldMkLst>
      </pc:sldChg>
    </pc:docChg>
  </pc:docChgLst>
  <pc:docChgLst>
    <pc:chgData name="Clements, William" userId="cbdb0636-a496-422a-8d40-98c53d494d26" providerId="ADAL" clId="{83421454-4B00-6042-9F8C-1362DEC8CCF7}"/>
    <pc:docChg chg="custSel modSld">
      <pc:chgData name="Clements, William" userId="cbdb0636-a496-422a-8d40-98c53d494d26" providerId="ADAL" clId="{83421454-4B00-6042-9F8C-1362DEC8CCF7}" dt="2023-03-20T19:48:44.666" v="0" actId="207"/>
      <pc:docMkLst>
        <pc:docMk/>
      </pc:docMkLst>
      <pc:sldChg chg="modSp mod">
        <pc:chgData name="Clements, William" userId="cbdb0636-a496-422a-8d40-98c53d494d26" providerId="ADAL" clId="{83421454-4B00-6042-9F8C-1362DEC8CCF7}" dt="2023-03-20T19:48:44.666" v="0" actId="207"/>
        <pc:sldMkLst>
          <pc:docMk/>
          <pc:sldMk cId="443070942" sldId="313"/>
        </pc:sldMkLst>
        <pc:graphicFrameChg chg="modGraphic">
          <ac:chgData name="Clements, William" userId="cbdb0636-a496-422a-8d40-98c53d494d26" providerId="ADAL" clId="{83421454-4B00-6042-9F8C-1362DEC8CCF7}" dt="2023-03-20T19:48:44.666" v="0" actId="207"/>
          <ac:graphicFrameMkLst>
            <pc:docMk/>
            <pc:sldMk cId="443070942" sldId="313"/>
            <ac:graphicFrameMk id="525695"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25097C-B4B4-4EB3-BC82-221C948A1EE1}"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8D477E1-D0F5-4733-85A3-DC1D70D336E8}">
      <dgm:prSet phldrT="[Text]"/>
      <dgm:spPr/>
      <dgm:t>
        <a:bodyPr/>
        <a:lstStyle/>
        <a:p>
          <a:r>
            <a:rPr lang="en-US"/>
            <a:t>Ethics </a:t>
          </a:r>
        </a:p>
      </dgm:t>
    </dgm:pt>
    <dgm:pt modelId="{C0398B2D-6250-4AFF-907A-86E6A233231F}" type="parTrans" cxnId="{756252EF-2CB5-465A-9898-6772217F51FC}">
      <dgm:prSet/>
      <dgm:spPr/>
      <dgm:t>
        <a:bodyPr/>
        <a:lstStyle/>
        <a:p>
          <a:endParaRPr lang="en-US"/>
        </a:p>
      </dgm:t>
    </dgm:pt>
    <dgm:pt modelId="{41D521BD-B8A3-4623-8698-2A47787142AA}" type="sibTrans" cxnId="{756252EF-2CB5-465A-9898-6772217F51FC}">
      <dgm:prSet/>
      <dgm:spPr/>
      <dgm:t>
        <a:bodyPr/>
        <a:lstStyle/>
        <a:p>
          <a:endParaRPr lang="en-US"/>
        </a:p>
      </dgm:t>
    </dgm:pt>
    <dgm:pt modelId="{7C75FC0B-258E-49C5-8697-9998308B227E}">
      <dgm:prSet phldrT="[Text]"/>
      <dgm:spPr/>
      <dgm:t>
        <a:bodyPr/>
        <a:lstStyle/>
        <a:p>
          <a:r>
            <a:rPr lang="en-US"/>
            <a:t>Values</a:t>
          </a:r>
        </a:p>
      </dgm:t>
    </dgm:pt>
    <dgm:pt modelId="{30211C7E-4B8A-42B5-92CA-FC3B7C83F62B}" type="parTrans" cxnId="{341E291F-A9B7-4C13-B1E6-E4C4BB84EA43}">
      <dgm:prSet/>
      <dgm:spPr/>
      <dgm:t>
        <a:bodyPr/>
        <a:lstStyle/>
        <a:p>
          <a:endParaRPr lang="en-US"/>
        </a:p>
      </dgm:t>
    </dgm:pt>
    <dgm:pt modelId="{7E1F3918-C31B-4EC4-A793-644CCACA641C}" type="sibTrans" cxnId="{341E291F-A9B7-4C13-B1E6-E4C4BB84EA43}">
      <dgm:prSet/>
      <dgm:spPr/>
      <dgm:t>
        <a:bodyPr/>
        <a:lstStyle/>
        <a:p>
          <a:endParaRPr lang="en-US"/>
        </a:p>
      </dgm:t>
    </dgm:pt>
    <dgm:pt modelId="{048D7864-C9E1-4080-88DF-6FA392C61A7C}">
      <dgm:prSet phldrT="[Text]"/>
      <dgm:spPr/>
      <dgm:t>
        <a:bodyPr/>
        <a:lstStyle/>
        <a:p>
          <a:r>
            <a:rPr lang="en-US"/>
            <a:t>Practice</a:t>
          </a:r>
        </a:p>
      </dgm:t>
    </dgm:pt>
    <dgm:pt modelId="{98B7EBDA-6A13-4AED-8F5B-B078139E2BD0}" type="parTrans" cxnId="{8275101B-5811-4000-A11D-13CCB165BE0F}">
      <dgm:prSet/>
      <dgm:spPr/>
      <dgm:t>
        <a:bodyPr/>
        <a:lstStyle/>
        <a:p>
          <a:endParaRPr lang="en-US"/>
        </a:p>
      </dgm:t>
    </dgm:pt>
    <dgm:pt modelId="{D61148C2-EA38-4938-944A-8A49A9C257D7}" type="sibTrans" cxnId="{8275101B-5811-4000-A11D-13CCB165BE0F}">
      <dgm:prSet/>
      <dgm:spPr/>
      <dgm:t>
        <a:bodyPr/>
        <a:lstStyle/>
        <a:p>
          <a:endParaRPr lang="en-US"/>
        </a:p>
      </dgm:t>
    </dgm:pt>
    <dgm:pt modelId="{C8AAF48D-6C7A-4126-BDB5-412C510DE84B}">
      <dgm:prSet phldrT="[Text]"/>
      <dgm:spPr/>
      <dgm:t>
        <a:bodyPr/>
        <a:lstStyle/>
        <a:p>
          <a:r>
            <a:rPr lang="en-US"/>
            <a:t>Principles</a:t>
          </a:r>
        </a:p>
      </dgm:t>
    </dgm:pt>
    <dgm:pt modelId="{01C4ED6B-FF55-42C4-9A75-7EFC4B23C5F2}" type="parTrans" cxnId="{3AF63AC3-C80B-4FCA-9887-0D7CD8CE8C22}">
      <dgm:prSet/>
      <dgm:spPr/>
      <dgm:t>
        <a:bodyPr/>
        <a:lstStyle/>
        <a:p>
          <a:endParaRPr lang="en-US"/>
        </a:p>
      </dgm:t>
    </dgm:pt>
    <dgm:pt modelId="{4DAD2FB8-E3F8-4EAA-9E6B-D5B39E1BA8D0}" type="sibTrans" cxnId="{3AF63AC3-C80B-4FCA-9887-0D7CD8CE8C22}">
      <dgm:prSet/>
      <dgm:spPr/>
      <dgm:t>
        <a:bodyPr/>
        <a:lstStyle/>
        <a:p>
          <a:endParaRPr lang="en-US"/>
        </a:p>
      </dgm:t>
    </dgm:pt>
    <dgm:pt modelId="{0A77BF6B-08F5-4B42-BE8A-60331BF4196C}">
      <dgm:prSet phldrT="[Text]"/>
      <dgm:spPr/>
      <dgm:t>
        <a:bodyPr/>
        <a:lstStyle/>
        <a:p>
          <a:r>
            <a:rPr lang="en-US"/>
            <a:t>Research</a:t>
          </a:r>
        </a:p>
      </dgm:t>
    </dgm:pt>
    <dgm:pt modelId="{95B72B93-CD3D-4515-AF77-26840A202C03}" type="parTrans" cxnId="{546DBDBA-B6EA-44C1-B79E-7AFE6FB7CE3B}">
      <dgm:prSet/>
      <dgm:spPr/>
      <dgm:t>
        <a:bodyPr/>
        <a:lstStyle/>
        <a:p>
          <a:endParaRPr lang="en-US"/>
        </a:p>
      </dgm:t>
    </dgm:pt>
    <dgm:pt modelId="{E69119A5-401B-4F3B-B33B-A0E24E6B2F62}" type="sibTrans" cxnId="{546DBDBA-B6EA-44C1-B79E-7AFE6FB7CE3B}">
      <dgm:prSet/>
      <dgm:spPr/>
      <dgm:t>
        <a:bodyPr/>
        <a:lstStyle/>
        <a:p>
          <a:endParaRPr lang="en-US"/>
        </a:p>
      </dgm:t>
    </dgm:pt>
    <dgm:pt modelId="{30FC29BE-6ABF-4CC7-9C1A-5A05DEA5854B}" type="pres">
      <dgm:prSet presAssocID="{6C25097C-B4B4-4EB3-BC82-221C948A1EE1}" presName="Name0" presStyleCnt="0">
        <dgm:presLayoutVars>
          <dgm:chMax val="1"/>
          <dgm:dir/>
          <dgm:animLvl val="ctr"/>
          <dgm:resizeHandles val="exact"/>
        </dgm:presLayoutVars>
      </dgm:prSet>
      <dgm:spPr/>
    </dgm:pt>
    <dgm:pt modelId="{5AC65B41-57EA-4708-B6C5-B2D0F9C3F73C}" type="pres">
      <dgm:prSet presAssocID="{08D477E1-D0F5-4733-85A3-DC1D70D336E8}" presName="centerShape" presStyleLbl="node0" presStyleIdx="0" presStyleCnt="1"/>
      <dgm:spPr/>
    </dgm:pt>
    <dgm:pt modelId="{90F65D77-FDD7-47B9-9811-6CF959D70AEC}" type="pres">
      <dgm:prSet presAssocID="{7C75FC0B-258E-49C5-8697-9998308B227E}" presName="node" presStyleLbl="node1" presStyleIdx="0" presStyleCnt="4">
        <dgm:presLayoutVars>
          <dgm:bulletEnabled val="1"/>
        </dgm:presLayoutVars>
      </dgm:prSet>
      <dgm:spPr/>
    </dgm:pt>
    <dgm:pt modelId="{8F5DA3ED-5130-471A-B7E9-8BB16DB08C30}" type="pres">
      <dgm:prSet presAssocID="{7C75FC0B-258E-49C5-8697-9998308B227E}" presName="dummy" presStyleCnt="0"/>
      <dgm:spPr/>
    </dgm:pt>
    <dgm:pt modelId="{8F5F0614-CE3D-4F51-B09C-F6E1AC5EEA86}" type="pres">
      <dgm:prSet presAssocID="{7E1F3918-C31B-4EC4-A793-644CCACA641C}" presName="sibTrans" presStyleLbl="sibTrans2D1" presStyleIdx="0" presStyleCnt="4"/>
      <dgm:spPr/>
    </dgm:pt>
    <dgm:pt modelId="{60C3F591-EC45-4CCF-A6C5-CA66C0130968}" type="pres">
      <dgm:prSet presAssocID="{048D7864-C9E1-4080-88DF-6FA392C61A7C}" presName="node" presStyleLbl="node1" presStyleIdx="1" presStyleCnt="4">
        <dgm:presLayoutVars>
          <dgm:bulletEnabled val="1"/>
        </dgm:presLayoutVars>
      </dgm:prSet>
      <dgm:spPr/>
    </dgm:pt>
    <dgm:pt modelId="{2C805599-D3E9-4543-9D05-2A438F15FC5B}" type="pres">
      <dgm:prSet presAssocID="{048D7864-C9E1-4080-88DF-6FA392C61A7C}" presName="dummy" presStyleCnt="0"/>
      <dgm:spPr/>
    </dgm:pt>
    <dgm:pt modelId="{83B0621A-8D4E-4323-B544-1A354269D40F}" type="pres">
      <dgm:prSet presAssocID="{D61148C2-EA38-4938-944A-8A49A9C257D7}" presName="sibTrans" presStyleLbl="sibTrans2D1" presStyleIdx="1" presStyleCnt="4"/>
      <dgm:spPr/>
    </dgm:pt>
    <dgm:pt modelId="{27D54457-1C10-41CF-A71A-DCE5014584EB}" type="pres">
      <dgm:prSet presAssocID="{C8AAF48D-6C7A-4126-BDB5-412C510DE84B}" presName="node" presStyleLbl="node1" presStyleIdx="2" presStyleCnt="4">
        <dgm:presLayoutVars>
          <dgm:bulletEnabled val="1"/>
        </dgm:presLayoutVars>
      </dgm:prSet>
      <dgm:spPr/>
    </dgm:pt>
    <dgm:pt modelId="{A14D8799-6B73-4A5E-8DD9-AA1E4AA3E5F5}" type="pres">
      <dgm:prSet presAssocID="{C8AAF48D-6C7A-4126-BDB5-412C510DE84B}" presName="dummy" presStyleCnt="0"/>
      <dgm:spPr/>
    </dgm:pt>
    <dgm:pt modelId="{BCA436A3-6613-4DE3-A586-10D4415346E3}" type="pres">
      <dgm:prSet presAssocID="{4DAD2FB8-E3F8-4EAA-9E6B-D5B39E1BA8D0}" presName="sibTrans" presStyleLbl="sibTrans2D1" presStyleIdx="2" presStyleCnt="4"/>
      <dgm:spPr/>
    </dgm:pt>
    <dgm:pt modelId="{DCE12ADA-177E-4A56-A232-10326670B20E}" type="pres">
      <dgm:prSet presAssocID="{0A77BF6B-08F5-4B42-BE8A-60331BF4196C}" presName="node" presStyleLbl="node1" presStyleIdx="3" presStyleCnt="4">
        <dgm:presLayoutVars>
          <dgm:bulletEnabled val="1"/>
        </dgm:presLayoutVars>
      </dgm:prSet>
      <dgm:spPr/>
    </dgm:pt>
    <dgm:pt modelId="{A134567C-A2C8-461D-8829-4319E1B3BA8B}" type="pres">
      <dgm:prSet presAssocID="{0A77BF6B-08F5-4B42-BE8A-60331BF4196C}" presName="dummy" presStyleCnt="0"/>
      <dgm:spPr/>
    </dgm:pt>
    <dgm:pt modelId="{8216527D-D63A-4BDD-8C85-D332F4E472E1}" type="pres">
      <dgm:prSet presAssocID="{E69119A5-401B-4F3B-B33B-A0E24E6B2F62}" presName="sibTrans" presStyleLbl="sibTrans2D1" presStyleIdx="3" presStyleCnt="4"/>
      <dgm:spPr/>
    </dgm:pt>
  </dgm:ptLst>
  <dgm:cxnLst>
    <dgm:cxn modelId="{8275101B-5811-4000-A11D-13CCB165BE0F}" srcId="{08D477E1-D0F5-4733-85A3-DC1D70D336E8}" destId="{048D7864-C9E1-4080-88DF-6FA392C61A7C}" srcOrd="1" destOrd="0" parTransId="{98B7EBDA-6A13-4AED-8F5B-B078139E2BD0}" sibTransId="{D61148C2-EA38-4938-944A-8A49A9C257D7}"/>
    <dgm:cxn modelId="{341E291F-A9B7-4C13-B1E6-E4C4BB84EA43}" srcId="{08D477E1-D0F5-4733-85A3-DC1D70D336E8}" destId="{7C75FC0B-258E-49C5-8697-9998308B227E}" srcOrd="0" destOrd="0" parTransId="{30211C7E-4B8A-42B5-92CA-FC3B7C83F62B}" sibTransId="{7E1F3918-C31B-4EC4-A793-644CCACA641C}"/>
    <dgm:cxn modelId="{EB678436-772D-4FAB-A8B0-4A9AB0AD623D}" type="presOf" srcId="{C8AAF48D-6C7A-4126-BDB5-412C510DE84B}" destId="{27D54457-1C10-41CF-A71A-DCE5014584EB}" srcOrd="0" destOrd="0" presId="urn:microsoft.com/office/officeart/2005/8/layout/radial6"/>
    <dgm:cxn modelId="{40A4F14C-F6F0-4E31-AA43-EAEFB7808EC8}" type="presOf" srcId="{08D477E1-D0F5-4733-85A3-DC1D70D336E8}" destId="{5AC65B41-57EA-4708-B6C5-B2D0F9C3F73C}" srcOrd="0" destOrd="0" presId="urn:microsoft.com/office/officeart/2005/8/layout/radial6"/>
    <dgm:cxn modelId="{599C5F57-0E15-475C-B288-861C395DED02}" type="presOf" srcId="{4DAD2FB8-E3F8-4EAA-9E6B-D5B39E1BA8D0}" destId="{BCA436A3-6613-4DE3-A586-10D4415346E3}" srcOrd="0" destOrd="0" presId="urn:microsoft.com/office/officeart/2005/8/layout/radial6"/>
    <dgm:cxn modelId="{0BE35E63-125E-4D04-A8B7-F95153D5A2E2}" type="presOf" srcId="{0A77BF6B-08F5-4B42-BE8A-60331BF4196C}" destId="{DCE12ADA-177E-4A56-A232-10326670B20E}" srcOrd="0" destOrd="0" presId="urn:microsoft.com/office/officeart/2005/8/layout/radial6"/>
    <dgm:cxn modelId="{C73BA675-51DF-494A-88BA-591FA39484D1}" type="presOf" srcId="{E69119A5-401B-4F3B-B33B-A0E24E6B2F62}" destId="{8216527D-D63A-4BDD-8C85-D332F4E472E1}" srcOrd="0" destOrd="0" presId="urn:microsoft.com/office/officeart/2005/8/layout/radial6"/>
    <dgm:cxn modelId="{1925FE8E-1F35-4605-B3BE-914844D967EF}" type="presOf" srcId="{7C75FC0B-258E-49C5-8697-9998308B227E}" destId="{90F65D77-FDD7-47B9-9811-6CF959D70AEC}" srcOrd="0" destOrd="0" presId="urn:microsoft.com/office/officeart/2005/8/layout/radial6"/>
    <dgm:cxn modelId="{AD3F6D91-8DF4-40DB-8ACC-84E50A1564FE}" type="presOf" srcId="{7E1F3918-C31B-4EC4-A793-644CCACA641C}" destId="{8F5F0614-CE3D-4F51-B09C-F6E1AC5EEA86}" srcOrd="0" destOrd="0" presId="urn:microsoft.com/office/officeart/2005/8/layout/radial6"/>
    <dgm:cxn modelId="{4C95C294-89F2-4E4E-BBB6-BA7EBDB476C0}" type="presOf" srcId="{048D7864-C9E1-4080-88DF-6FA392C61A7C}" destId="{60C3F591-EC45-4CCF-A6C5-CA66C0130968}" srcOrd="0" destOrd="0" presId="urn:microsoft.com/office/officeart/2005/8/layout/radial6"/>
    <dgm:cxn modelId="{546DBDBA-B6EA-44C1-B79E-7AFE6FB7CE3B}" srcId="{08D477E1-D0F5-4733-85A3-DC1D70D336E8}" destId="{0A77BF6B-08F5-4B42-BE8A-60331BF4196C}" srcOrd="3" destOrd="0" parTransId="{95B72B93-CD3D-4515-AF77-26840A202C03}" sibTransId="{E69119A5-401B-4F3B-B33B-A0E24E6B2F62}"/>
    <dgm:cxn modelId="{3AF63AC3-C80B-4FCA-9887-0D7CD8CE8C22}" srcId="{08D477E1-D0F5-4733-85A3-DC1D70D336E8}" destId="{C8AAF48D-6C7A-4126-BDB5-412C510DE84B}" srcOrd="2" destOrd="0" parTransId="{01C4ED6B-FF55-42C4-9A75-7EFC4B23C5F2}" sibTransId="{4DAD2FB8-E3F8-4EAA-9E6B-D5B39E1BA8D0}"/>
    <dgm:cxn modelId="{3890B8C7-9056-4FD4-9A6F-85840426DFCE}" type="presOf" srcId="{6C25097C-B4B4-4EB3-BC82-221C948A1EE1}" destId="{30FC29BE-6ABF-4CC7-9C1A-5A05DEA5854B}" srcOrd="0" destOrd="0" presId="urn:microsoft.com/office/officeart/2005/8/layout/radial6"/>
    <dgm:cxn modelId="{CEDE27C9-18B2-48EE-85E6-F566F65BE670}" type="presOf" srcId="{D61148C2-EA38-4938-944A-8A49A9C257D7}" destId="{83B0621A-8D4E-4323-B544-1A354269D40F}" srcOrd="0" destOrd="0" presId="urn:microsoft.com/office/officeart/2005/8/layout/radial6"/>
    <dgm:cxn modelId="{756252EF-2CB5-465A-9898-6772217F51FC}" srcId="{6C25097C-B4B4-4EB3-BC82-221C948A1EE1}" destId="{08D477E1-D0F5-4733-85A3-DC1D70D336E8}" srcOrd="0" destOrd="0" parTransId="{C0398B2D-6250-4AFF-907A-86E6A233231F}" sibTransId="{41D521BD-B8A3-4623-8698-2A47787142AA}"/>
    <dgm:cxn modelId="{6BE729B2-E8D5-4DEB-B281-51914219C9DA}" type="presParOf" srcId="{30FC29BE-6ABF-4CC7-9C1A-5A05DEA5854B}" destId="{5AC65B41-57EA-4708-B6C5-B2D0F9C3F73C}" srcOrd="0" destOrd="0" presId="urn:microsoft.com/office/officeart/2005/8/layout/radial6"/>
    <dgm:cxn modelId="{E8B0DFC8-360A-48E1-BD1E-43D8B2D3713A}" type="presParOf" srcId="{30FC29BE-6ABF-4CC7-9C1A-5A05DEA5854B}" destId="{90F65D77-FDD7-47B9-9811-6CF959D70AEC}" srcOrd="1" destOrd="0" presId="urn:microsoft.com/office/officeart/2005/8/layout/radial6"/>
    <dgm:cxn modelId="{44E913A5-7F20-4696-8395-5DB5DED577A3}" type="presParOf" srcId="{30FC29BE-6ABF-4CC7-9C1A-5A05DEA5854B}" destId="{8F5DA3ED-5130-471A-B7E9-8BB16DB08C30}" srcOrd="2" destOrd="0" presId="urn:microsoft.com/office/officeart/2005/8/layout/radial6"/>
    <dgm:cxn modelId="{B0EBF376-3C0D-48FA-853B-830288A2168C}" type="presParOf" srcId="{30FC29BE-6ABF-4CC7-9C1A-5A05DEA5854B}" destId="{8F5F0614-CE3D-4F51-B09C-F6E1AC5EEA86}" srcOrd="3" destOrd="0" presId="urn:microsoft.com/office/officeart/2005/8/layout/radial6"/>
    <dgm:cxn modelId="{4F9CBAB8-1D2C-4196-AE0C-892FADA4CCA7}" type="presParOf" srcId="{30FC29BE-6ABF-4CC7-9C1A-5A05DEA5854B}" destId="{60C3F591-EC45-4CCF-A6C5-CA66C0130968}" srcOrd="4" destOrd="0" presId="urn:microsoft.com/office/officeart/2005/8/layout/radial6"/>
    <dgm:cxn modelId="{AD7CF2F1-6DE6-40D8-81E0-08A29EB3840E}" type="presParOf" srcId="{30FC29BE-6ABF-4CC7-9C1A-5A05DEA5854B}" destId="{2C805599-D3E9-4543-9D05-2A438F15FC5B}" srcOrd="5" destOrd="0" presId="urn:microsoft.com/office/officeart/2005/8/layout/radial6"/>
    <dgm:cxn modelId="{3A12B312-FC9B-4BC1-99E7-5AA1ACCD630D}" type="presParOf" srcId="{30FC29BE-6ABF-4CC7-9C1A-5A05DEA5854B}" destId="{83B0621A-8D4E-4323-B544-1A354269D40F}" srcOrd="6" destOrd="0" presId="urn:microsoft.com/office/officeart/2005/8/layout/radial6"/>
    <dgm:cxn modelId="{F33F27AD-F348-4794-8121-CE76AFCDE565}" type="presParOf" srcId="{30FC29BE-6ABF-4CC7-9C1A-5A05DEA5854B}" destId="{27D54457-1C10-41CF-A71A-DCE5014584EB}" srcOrd="7" destOrd="0" presId="urn:microsoft.com/office/officeart/2005/8/layout/radial6"/>
    <dgm:cxn modelId="{9EF07F10-6C3B-4901-9A0E-F5CAB3A209B4}" type="presParOf" srcId="{30FC29BE-6ABF-4CC7-9C1A-5A05DEA5854B}" destId="{A14D8799-6B73-4A5E-8DD9-AA1E4AA3E5F5}" srcOrd="8" destOrd="0" presId="urn:microsoft.com/office/officeart/2005/8/layout/radial6"/>
    <dgm:cxn modelId="{36B64B09-42DE-4DAB-A4E7-907467134F44}" type="presParOf" srcId="{30FC29BE-6ABF-4CC7-9C1A-5A05DEA5854B}" destId="{BCA436A3-6613-4DE3-A586-10D4415346E3}" srcOrd="9" destOrd="0" presId="urn:microsoft.com/office/officeart/2005/8/layout/radial6"/>
    <dgm:cxn modelId="{1B016C46-6A44-4BAA-A856-6CA459513C72}" type="presParOf" srcId="{30FC29BE-6ABF-4CC7-9C1A-5A05DEA5854B}" destId="{DCE12ADA-177E-4A56-A232-10326670B20E}" srcOrd="10" destOrd="0" presId="urn:microsoft.com/office/officeart/2005/8/layout/radial6"/>
    <dgm:cxn modelId="{6BDC155E-4A48-49AF-858D-2CA4E0F7483E}" type="presParOf" srcId="{30FC29BE-6ABF-4CC7-9C1A-5A05DEA5854B}" destId="{A134567C-A2C8-461D-8829-4319E1B3BA8B}" srcOrd="11" destOrd="0" presId="urn:microsoft.com/office/officeart/2005/8/layout/radial6"/>
    <dgm:cxn modelId="{40EE1986-A334-430E-B5C4-5F074DB1A51C}" type="presParOf" srcId="{30FC29BE-6ABF-4CC7-9C1A-5A05DEA5854B}" destId="{8216527D-D63A-4BDD-8C85-D332F4E472E1}"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225E88-BD14-4519-9727-92AC5D2F8EC1}" type="doc">
      <dgm:prSet loTypeId="urn:microsoft.com/office/officeart/2005/8/layout/hList6" loCatId="list" qsTypeId="urn:microsoft.com/office/officeart/2005/8/quickstyle/3d2" qsCatId="3D" csTypeId="urn:microsoft.com/office/officeart/2005/8/colors/accent1_2" csCatId="accent1" phldr="1"/>
      <dgm:spPr/>
      <dgm:t>
        <a:bodyPr/>
        <a:lstStyle/>
        <a:p>
          <a:endParaRPr lang="en-US"/>
        </a:p>
      </dgm:t>
    </dgm:pt>
    <dgm:pt modelId="{9791AC58-234A-4A4E-BC95-05E8DDFD3C5A}">
      <dgm:prSet phldrT="[Text]"/>
      <dgm:spPr/>
      <dgm:t>
        <a:bodyPr/>
        <a:lstStyle/>
        <a:p>
          <a:r>
            <a:rPr lang="en-US"/>
            <a:t>Legal </a:t>
          </a:r>
        </a:p>
      </dgm:t>
    </dgm:pt>
    <dgm:pt modelId="{787FE4E5-B861-44C0-B82F-41AFAC4440C5}" type="parTrans" cxnId="{08FF1329-248B-4605-810B-3CFF543F7A05}">
      <dgm:prSet/>
      <dgm:spPr/>
      <dgm:t>
        <a:bodyPr/>
        <a:lstStyle/>
        <a:p>
          <a:endParaRPr lang="en-US"/>
        </a:p>
      </dgm:t>
    </dgm:pt>
    <dgm:pt modelId="{9C15E277-6FA0-493D-AB02-C03EF3901561}" type="sibTrans" cxnId="{08FF1329-248B-4605-810B-3CFF543F7A05}">
      <dgm:prSet/>
      <dgm:spPr/>
      <dgm:t>
        <a:bodyPr/>
        <a:lstStyle/>
        <a:p>
          <a:endParaRPr lang="en-US"/>
        </a:p>
      </dgm:t>
    </dgm:pt>
    <dgm:pt modelId="{82A477E6-A4CE-44F8-9D7C-071FDFF5D743}">
      <dgm:prSet phldrT="[Text]"/>
      <dgm:spPr/>
      <dgm:t>
        <a:bodyPr/>
        <a:lstStyle/>
        <a:p>
          <a:r>
            <a:rPr lang="en-US"/>
            <a:t>Regulations</a:t>
          </a:r>
        </a:p>
      </dgm:t>
    </dgm:pt>
    <dgm:pt modelId="{8DC42D78-98FE-4C02-9081-D7CD8651943C}" type="parTrans" cxnId="{32773A4E-8D6E-4FBA-B5DA-8D045D832C1E}">
      <dgm:prSet/>
      <dgm:spPr/>
      <dgm:t>
        <a:bodyPr/>
        <a:lstStyle/>
        <a:p>
          <a:endParaRPr lang="en-US"/>
        </a:p>
      </dgm:t>
    </dgm:pt>
    <dgm:pt modelId="{6CC26D6E-B14E-42FA-B3D5-0C194DED3BA5}" type="sibTrans" cxnId="{32773A4E-8D6E-4FBA-B5DA-8D045D832C1E}">
      <dgm:prSet/>
      <dgm:spPr/>
      <dgm:t>
        <a:bodyPr/>
        <a:lstStyle/>
        <a:p>
          <a:endParaRPr lang="en-US"/>
        </a:p>
      </dgm:t>
    </dgm:pt>
    <dgm:pt modelId="{9B475155-5225-475B-B97A-E9D73EE9259A}">
      <dgm:prSet phldrT="[Text]"/>
      <dgm:spPr/>
      <dgm:t>
        <a:bodyPr/>
        <a:lstStyle/>
        <a:p>
          <a:r>
            <a:rPr lang="en-US"/>
            <a:t>Due Care</a:t>
          </a:r>
        </a:p>
      </dgm:t>
    </dgm:pt>
    <dgm:pt modelId="{B9982CE1-C2D2-4A2E-ABDC-F88D697BEF2E}" type="parTrans" cxnId="{BB210733-25AC-489D-B238-07C711DAC147}">
      <dgm:prSet/>
      <dgm:spPr/>
      <dgm:t>
        <a:bodyPr/>
        <a:lstStyle/>
        <a:p>
          <a:endParaRPr lang="en-US"/>
        </a:p>
      </dgm:t>
    </dgm:pt>
    <dgm:pt modelId="{648AB272-F534-416D-8C88-89874E3B5490}" type="sibTrans" cxnId="{BB210733-25AC-489D-B238-07C711DAC147}">
      <dgm:prSet/>
      <dgm:spPr/>
      <dgm:t>
        <a:bodyPr/>
        <a:lstStyle/>
        <a:p>
          <a:endParaRPr lang="en-US"/>
        </a:p>
      </dgm:t>
    </dgm:pt>
    <dgm:pt modelId="{45DDCAC1-9665-4AE3-82D4-693F37A1FA9A}">
      <dgm:prSet phldrT="[Text]"/>
      <dgm:spPr/>
      <dgm:t>
        <a:bodyPr/>
        <a:lstStyle/>
        <a:p>
          <a:r>
            <a:rPr lang="en-US"/>
            <a:t>Policies</a:t>
          </a:r>
        </a:p>
      </dgm:t>
    </dgm:pt>
    <dgm:pt modelId="{F1AFD4C3-7CEB-4DC0-A4D4-FEDDEFC2C7B5}" type="parTrans" cxnId="{44A4A956-3058-4C53-A8F9-05F7615ACBBA}">
      <dgm:prSet/>
      <dgm:spPr/>
      <dgm:t>
        <a:bodyPr/>
        <a:lstStyle/>
        <a:p>
          <a:endParaRPr lang="en-US"/>
        </a:p>
      </dgm:t>
    </dgm:pt>
    <dgm:pt modelId="{862EAA37-0235-4417-8124-54BDE90EC517}" type="sibTrans" cxnId="{44A4A956-3058-4C53-A8F9-05F7615ACBBA}">
      <dgm:prSet/>
      <dgm:spPr/>
      <dgm:t>
        <a:bodyPr/>
        <a:lstStyle/>
        <a:p>
          <a:endParaRPr lang="en-US"/>
        </a:p>
      </dgm:t>
    </dgm:pt>
    <dgm:pt modelId="{9E69834C-BC63-4B4D-A0C3-06B500734184}">
      <dgm:prSet phldrT="[Text]"/>
      <dgm:spPr/>
      <dgm:t>
        <a:bodyPr/>
        <a:lstStyle/>
        <a:p>
          <a:r>
            <a:rPr lang="en-US"/>
            <a:t>Due Process</a:t>
          </a:r>
        </a:p>
      </dgm:t>
    </dgm:pt>
    <dgm:pt modelId="{88F27CEA-998C-4832-BAAF-A48B39F3AB11}" type="parTrans" cxnId="{0AE70E4F-2D34-47BC-9620-F948DC11A9D9}">
      <dgm:prSet/>
      <dgm:spPr/>
      <dgm:t>
        <a:bodyPr/>
        <a:lstStyle/>
        <a:p>
          <a:endParaRPr lang="en-US"/>
        </a:p>
      </dgm:t>
    </dgm:pt>
    <dgm:pt modelId="{5347D02D-3ABA-47BA-A017-FF98B512B08A}" type="sibTrans" cxnId="{0AE70E4F-2D34-47BC-9620-F948DC11A9D9}">
      <dgm:prSet/>
      <dgm:spPr/>
      <dgm:t>
        <a:bodyPr/>
        <a:lstStyle/>
        <a:p>
          <a:endParaRPr lang="en-US"/>
        </a:p>
      </dgm:t>
    </dgm:pt>
    <dgm:pt modelId="{8EC1B2B2-BA83-4C90-92A4-0F6B6BD95D38}">
      <dgm:prSet phldrT="[Text]"/>
      <dgm:spPr/>
      <dgm:t>
        <a:bodyPr/>
        <a:lstStyle/>
        <a:p>
          <a:r>
            <a:rPr lang="en-US"/>
            <a:t>Evidence</a:t>
          </a:r>
        </a:p>
      </dgm:t>
    </dgm:pt>
    <dgm:pt modelId="{104CADBA-56DF-4C72-ADAC-EBBD4B1A7CEA}" type="parTrans" cxnId="{FB20E41E-41D3-4BC9-90D6-7D7C9954912F}">
      <dgm:prSet/>
      <dgm:spPr/>
      <dgm:t>
        <a:bodyPr/>
        <a:lstStyle/>
        <a:p>
          <a:endParaRPr lang="en-US"/>
        </a:p>
      </dgm:t>
    </dgm:pt>
    <dgm:pt modelId="{79959C77-A230-4029-A475-C8692E323014}" type="sibTrans" cxnId="{FB20E41E-41D3-4BC9-90D6-7D7C9954912F}">
      <dgm:prSet/>
      <dgm:spPr/>
      <dgm:t>
        <a:bodyPr/>
        <a:lstStyle/>
        <a:p>
          <a:endParaRPr lang="en-US"/>
        </a:p>
      </dgm:t>
    </dgm:pt>
    <dgm:pt modelId="{93EB4F75-0BD6-47FE-AD7F-50163C8C679F}">
      <dgm:prSet phldrT="[Text]"/>
      <dgm:spPr/>
      <dgm:t>
        <a:bodyPr/>
        <a:lstStyle/>
        <a:p>
          <a:endParaRPr lang="en-US"/>
        </a:p>
      </dgm:t>
    </dgm:pt>
    <dgm:pt modelId="{364D57F7-82EE-40B5-B4BF-21EB8B85B46F}" type="parTrans" cxnId="{04073427-ED09-4FAC-9807-93FC0C3DB4AA}">
      <dgm:prSet/>
      <dgm:spPr/>
      <dgm:t>
        <a:bodyPr/>
        <a:lstStyle/>
        <a:p>
          <a:endParaRPr lang="en-US"/>
        </a:p>
      </dgm:t>
    </dgm:pt>
    <dgm:pt modelId="{80A6E785-4643-482D-A6DA-74FAABAA97C8}" type="sibTrans" cxnId="{04073427-ED09-4FAC-9807-93FC0C3DB4AA}">
      <dgm:prSet/>
      <dgm:spPr/>
      <dgm:t>
        <a:bodyPr/>
        <a:lstStyle/>
        <a:p>
          <a:endParaRPr lang="en-US"/>
        </a:p>
      </dgm:t>
    </dgm:pt>
    <dgm:pt modelId="{C34A8B2F-7822-43E2-B2BB-2F72BE603182}">
      <dgm:prSet phldrT="[Text]"/>
      <dgm:spPr/>
      <dgm:t>
        <a:bodyPr/>
        <a:lstStyle/>
        <a:p>
          <a:endParaRPr lang="en-US"/>
        </a:p>
      </dgm:t>
    </dgm:pt>
    <dgm:pt modelId="{6D860906-AB75-40AE-85AC-D151DEA7438B}" type="parTrans" cxnId="{B3C74D3F-1FA2-4462-9027-CCDCC5A8E9C6}">
      <dgm:prSet/>
      <dgm:spPr/>
      <dgm:t>
        <a:bodyPr/>
        <a:lstStyle/>
        <a:p>
          <a:endParaRPr lang="en-US"/>
        </a:p>
      </dgm:t>
    </dgm:pt>
    <dgm:pt modelId="{170CE023-182F-4424-A948-8F6859031AFA}" type="sibTrans" cxnId="{B3C74D3F-1FA2-4462-9027-CCDCC5A8E9C6}">
      <dgm:prSet/>
      <dgm:spPr/>
      <dgm:t>
        <a:bodyPr/>
        <a:lstStyle/>
        <a:p>
          <a:endParaRPr lang="en-US"/>
        </a:p>
      </dgm:t>
    </dgm:pt>
    <dgm:pt modelId="{E2B4C15F-B824-4948-A5C9-C2754F7948BF}">
      <dgm:prSet phldrT="[Text]"/>
      <dgm:spPr/>
      <dgm:t>
        <a:bodyPr/>
        <a:lstStyle/>
        <a:p>
          <a:r>
            <a:rPr lang="en-US"/>
            <a:t>Law</a:t>
          </a:r>
        </a:p>
      </dgm:t>
    </dgm:pt>
    <dgm:pt modelId="{75877B98-7AB3-4F85-AF80-FF179B85FF4C}" type="parTrans" cxnId="{C7A0AE24-417B-421E-92BC-76B51EFBAADE}">
      <dgm:prSet/>
      <dgm:spPr/>
      <dgm:t>
        <a:bodyPr/>
        <a:lstStyle/>
        <a:p>
          <a:endParaRPr lang="en-US"/>
        </a:p>
      </dgm:t>
    </dgm:pt>
    <dgm:pt modelId="{3A50C9E0-DE7F-43BD-83F9-FCB6B17F2A3C}" type="sibTrans" cxnId="{C7A0AE24-417B-421E-92BC-76B51EFBAADE}">
      <dgm:prSet/>
      <dgm:spPr/>
      <dgm:t>
        <a:bodyPr/>
        <a:lstStyle/>
        <a:p>
          <a:endParaRPr lang="en-US"/>
        </a:p>
      </dgm:t>
    </dgm:pt>
    <dgm:pt modelId="{65ABAADA-C026-490A-BBDB-0F03887FDA83}">
      <dgm:prSet phldrT="[Text]"/>
      <dgm:spPr/>
      <dgm:t>
        <a:bodyPr/>
        <a:lstStyle/>
        <a:p>
          <a:r>
            <a:rPr lang="en-US"/>
            <a:t>Ethics</a:t>
          </a:r>
        </a:p>
      </dgm:t>
    </dgm:pt>
    <dgm:pt modelId="{5AEF2DDE-BEFD-49E6-BF9A-82D6C3B9F067}" type="parTrans" cxnId="{A166D2DB-3A18-4993-B112-D7D3DE2EDAC7}">
      <dgm:prSet/>
      <dgm:spPr/>
      <dgm:t>
        <a:bodyPr/>
        <a:lstStyle/>
        <a:p>
          <a:endParaRPr lang="en-US"/>
        </a:p>
      </dgm:t>
    </dgm:pt>
    <dgm:pt modelId="{F1007283-C615-442B-97E3-8DC0DF8E39FD}" type="sibTrans" cxnId="{A166D2DB-3A18-4993-B112-D7D3DE2EDAC7}">
      <dgm:prSet/>
      <dgm:spPr/>
      <dgm:t>
        <a:bodyPr/>
        <a:lstStyle/>
        <a:p>
          <a:endParaRPr lang="en-US"/>
        </a:p>
      </dgm:t>
    </dgm:pt>
    <dgm:pt modelId="{63FE3A95-D2FF-4A89-B09D-D405C311C451}">
      <dgm:prSet phldrT="[Text]"/>
      <dgm:spPr/>
      <dgm:t>
        <a:bodyPr/>
        <a:lstStyle/>
        <a:p>
          <a:r>
            <a:rPr lang="en-US"/>
            <a:t>Practices</a:t>
          </a:r>
        </a:p>
      </dgm:t>
    </dgm:pt>
    <dgm:pt modelId="{786AA4B3-F46D-42BC-9ED3-8DCD48E6CD40}" type="parTrans" cxnId="{9D647F69-B568-4218-8660-977FCBCFEB1D}">
      <dgm:prSet/>
      <dgm:spPr/>
      <dgm:t>
        <a:bodyPr/>
        <a:lstStyle/>
        <a:p>
          <a:endParaRPr lang="en-US"/>
        </a:p>
      </dgm:t>
    </dgm:pt>
    <dgm:pt modelId="{BAD8FA5C-5B91-4EF5-B1E0-F7693792365F}" type="sibTrans" cxnId="{9D647F69-B568-4218-8660-977FCBCFEB1D}">
      <dgm:prSet/>
      <dgm:spPr/>
      <dgm:t>
        <a:bodyPr/>
        <a:lstStyle/>
        <a:p>
          <a:endParaRPr lang="en-US"/>
        </a:p>
      </dgm:t>
    </dgm:pt>
    <dgm:pt modelId="{48524816-DB1C-4D60-8E44-0F23C936851F}">
      <dgm:prSet phldrT="[Text]"/>
      <dgm:spPr/>
      <dgm:t>
        <a:bodyPr/>
        <a:lstStyle/>
        <a:p>
          <a:endParaRPr lang="en-US"/>
        </a:p>
      </dgm:t>
    </dgm:pt>
    <dgm:pt modelId="{4B05C56B-007D-4851-AA1F-AF712C312E73}" type="parTrans" cxnId="{5E49F27D-8A74-401F-8C85-C6EB83599E3D}">
      <dgm:prSet/>
      <dgm:spPr/>
      <dgm:t>
        <a:bodyPr/>
        <a:lstStyle/>
        <a:p>
          <a:endParaRPr lang="en-US"/>
        </a:p>
      </dgm:t>
    </dgm:pt>
    <dgm:pt modelId="{FC8F4C11-2274-4669-9BC1-803F71901719}" type="sibTrans" cxnId="{5E49F27D-8A74-401F-8C85-C6EB83599E3D}">
      <dgm:prSet/>
      <dgm:spPr/>
      <dgm:t>
        <a:bodyPr/>
        <a:lstStyle/>
        <a:p>
          <a:endParaRPr lang="en-US"/>
        </a:p>
      </dgm:t>
    </dgm:pt>
    <dgm:pt modelId="{395A4C58-AE61-4641-8238-1BFC2BEDB331}">
      <dgm:prSet phldrT="[Text]"/>
      <dgm:spPr/>
      <dgm:t>
        <a:bodyPr/>
        <a:lstStyle/>
        <a:p>
          <a:r>
            <a:rPr lang="en-US"/>
            <a:t>Procedures</a:t>
          </a:r>
        </a:p>
      </dgm:t>
    </dgm:pt>
    <dgm:pt modelId="{652CFEBB-B201-4531-BEC4-D4DD358CED9C}" type="parTrans" cxnId="{F06189D5-05FA-4641-A759-19113F987E2C}">
      <dgm:prSet/>
      <dgm:spPr/>
      <dgm:t>
        <a:bodyPr/>
        <a:lstStyle/>
        <a:p>
          <a:endParaRPr lang="en-US"/>
        </a:p>
      </dgm:t>
    </dgm:pt>
    <dgm:pt modelId="{BD386CC4-5A89-4E97-A2EA-84A8F95A6898}" type="sibTrans" cxnId="{F06189D5-05FA-4641-A759-19113F987E2C}">
      <dgm:prSet/>
      <dgm:spPr/>
      <dgm:t>
        <a:bodyPr/>
        <a:lstStyle/>
        <a:p>
          <a:endParaRPr lang="en-US"/>
        </a:p>
      </dgm:t>
    </dgm:pt>
    <dgm:pt modelId="{06689475-48DC-4124-92BB-C34FCB249047}">
      <dgm:prSet phldrT="[Text]"/>
      <dgm:spPr/>
      <dgm:t>
        <a:bodyPr/>
        <a:lstStyle/>
        <a:p>
          <a:r>
            <a:rPr lang="en-US"/>
            <a:t>Reviews</a:t>
          </a:r>
        </a:p>
      </dgm:t>
    </dgm:pt>
    <dgm:pt modelId="{00FACE8D-938C-4CE7-A49B-410C016D886C}" type="parTrans" cxnId="{61D1E7EE-57C5-4328-9629-1FFC26A339C8}">
      <dgm:prSet/>
      <dgm:spPr/>
      <dgm:t>
        <a:bodyPr/>
        <a:lstStyle/>
        <a:p>
          <a:endParaRPr lang="en-US"/>
        </a:p>
      </dgm:t>
    </dgm:pt>
    <dgm:pt modelId="{A3902D1E-44A7-4D2C-ADC9-7FF9101744C9}" type="sibTrans" cxnId="{61D1E7EE-57C5-4328-9629-1FFC26A339C8}">
      <dgm:prSet/>
      <dgm:spPr/>
      <dgm:t>
        <a:bodyPr/>
        <a:lstStyle/>
        <a:p>
          <a:endParaRPr lang="en-US"/>
        </a:p>
      </dgm:t>
    </dgm:pt>
    <dgm:pt modelId="{B0367080-4B5E-457A-8B5B-78EAADC0847A}">
      <dgm:prSet phldrT="[Text]"/>
      <dgm:spPr/>
      <dgm:t>
        <a:bodyPr/>
        <a:lstStyle/>
        <a:p>
          <a:r>
            <a:rPr lang="en-US"/>
            <a:t>Audits</a:t>
          </a:r>
        </a:p>
      </dgm:t>
    </dgm:pt>
    <dgm:pt modelId="{8F7613F9-765C-4208-8A20-21DBB82F1373}" type="parTrans" cxnId="{06534529-2389-4360-9FBF-60A4730201D4}">
      <dgm:prSet/>
      <dgm:spPr/>
      <dgm:t>
        <a:bodyPr/>
        <a:lstStyle/>
        <a:p>
          <a:endParaRPr lang="en-US"/>
        </a:p>
      </dgm:t>
    </dgm:pt>
    <dgm:pt modelId="{975C62B9-366E-489F-AACC-9D736238B654}" type="sibTrans" cxnId="{06534529-2389-4360-9FBF-60A4730201D4}">
      <dgm:prSet/>
      <dgm:spPr/>
      <dgm:t>
        <a:bodyPr/>
        <a:lstStyle/>
        <a:p>
          <a:endParaRPr lang="en-US"/>
        </a:p>
      </dgm:t>
    </dgm:pt>
    <dgm:pt modelId="{5D0C02E4-4C32-43EF-B94D-8CA26F6C1616}">
      <dgm:prSet phldrT="[Text]"/>
      <dgm:spPr/>
      <dgm:t>
        <a:bodyPr/>
        <a:lstStyle/>
        <a:p>
          <a:r>
            <a:rPr lang="en-US"/>
            <a:t>Process</a:t>
          </a:r>
        </a:p>
      </dgm:t>
    </dgm:pt>
    <dgm:pt modelId="{7FA2A27C-41C0-4B53-A48D-681E95F741E6}" type="parTrans" cxnId="{590CB5E3-6102-4DAB-B8C9-D3A6793C70F2}">
      <dgm:prSet/>
      <dgm:spPr/>
      <dgm:t>
        <a:bodyPr/>
        <a:lstStyle/>
        <a:p>
          <a:endParaRPr lang="en-US"/>
        </a:p>
      </dgm:t>
    </dgm:pt>
    <dgm:pt modelId="{F5C81E49-447E-4D76-9C90-E7FB56C31E4A}" type="sibTrans" cxnId="{590CB5E3-6102-4DAB-B8C9-D3A6793C70F2}">
      <dgm:prSet/>
      <dgm:spPr/>
      <dgm:t>
        <a:bodyPr/>
        <a:lstStyle/>
        <a:p>
          <a:endParaRPr lang="en-US"/>
        </a:p>
      </dgm:t>
    </dgm:pt>
    <dgm:pt modelId="{4B507D68-0C88-4478-ABAC-43D069B4E6A0}">
      <dgm:prSet phldrT="[Text]"/>
      <dgm:spPr/>
      <dgm:t>
        <a:bodyPr/>
        <a:lstStyle/>
        <a:p>
          <a:r>
            <a:rPr lang="en-US"/>
            <a:t>Standards</a:t>
          </a:r>
        </a:p>
      </dgm:t>
    </dgm:pt>
    <dgm:pt modelId="{1043EF7F-47E9-4AC2-9266-750412C97529}" type="parTrans" cxnId="{BD302D64-0043-4C79-AEFC-F3CCC2626D89}">
      <dgm:prSet/>
      <dgm:spPr/>
      <dgm:t>
        <a:bodyPr/>
        <a:lstStyle/>
        <a:p>
          <a:endParaRPr lang="en-US"/>
        </a:p>
      </dgm:t>
    </dgm:pt>
    <dgm:pt modelId="{A6F298A1-1129-4ADE-AC3D-52C84C4F5A9E}" type="sibTrans" cxnId="{BD302D64-0043-4C79-AEFC-F3CCC2626D89}">
      <dgm:prSet/>
      <dgm:spPr/>
      <dgm:t>
        <a:bodyPr/>
        <a:lstStyle/>
        <a:p>
          <a:endParaRPr lang="en-US"/>
        </a:p>
      </dgm:t>
    </dgm:pt>
    <dgm:pt modelId="{60A359CD-21E2-4C5D-AB29-C2A45BE280E3}">
      <dgm:prSet phldrT="[Text]"/>
      <dgm:spPr/>
      <dgm:t>
        <a:bodyPr/>
        <a:lstStyle/>
        <a:p>
          <a:r>
            <a:rPr lang="en-US"/>
            <a:t>Baselines</a:t>
          </a:r>
        </a:p>
      </dgm:t>
    </dgm:pt>
    <dgm:pt modelId="{7B12ECE1-DBFA-4771-A135-BDC96539E177}" type="parTrans" cxnId="{6AC5A1A9-6733-4D78-87B0-72428D5B5091}">
      <dgm:prSet/>
      <dgm:spPr/>
      <dgm:t>
        <a:bodyPr/>
        <a:lstStyle/>
        <a:p>
          <a:endParaRPr lang="en-US"/>
        </a:p>
      </dgm:t>
    </dgm:pt>
    <dgm:pt modelId="{3D01D7F5-9ED4-4B97-A91F-57D7B4CCBF36}" type="sibTrans" cxnId="{6AC5A1A9-6733-4D78-87B0-72428D5B5091}">
      <dgm:prSet/>
      <dgm:spPr/>
      <dgm:t>
        <a:bodyPr/>
        <a:lstStyle/>
        <a:p>
          <a:endParaRPr lang="en-US"/>
        </a:p>
      </dgm:t>
    </dgm:pt>
    <dgm:pt modelId="{E39612F5-FE35-4718-9358-B8B46A2427CF}">
      <dgm:prSet phldrT="[Text]"/>
      <dgm:spPr/>
      <dgm:t>
        <a:bodyPr/>
        <a:lstStyle/>
        <a:p>
          <a:r>
            <a:rPr lang="en-US"/>
            <a:t>Guidelines</a:t>
          </a:r>
        </a:p>
      </dgm:t>
    </dgm:pt>
    <dgm:pt modelId="{E3164A7D-0446-40F6-8DCE-52305E1E96DD}" type="parTrans" cxnId="{5529B655-89D3-4772-8801-886D246227E6}">
      <dgm:prSet/>
      <dgm:spPr/>
      <dgm:t>
        <a:bodyPr/>
        <a:lstStyle/>
        <a:p>
          <a:endParaRPr lang="en-US"/>
        </a:p>
      </dgm:t>
    </dgm:pt>
    <dgm:pt modelId="{C776FDE9-CDA0-4104-8E10-9F76D0913803}" type="sibTrans" cxnId="{5529B655-89D3-4772-8801-886D246227E6}">
      <dgm:prSet/>
      <dgm:spPr/>
      <dgm:t>
        <a:bodyPr/>
        <a:lstStyle/>
        <a:p>
          <a:endParaRPr lang="en-US"/>
        </a:p>
      </dgm:t>
    </dgm:pt>
    <dgm:pt modelId="{1BDCBCAD-5BDA-40BD-BCF7-90D69A8602DA}">
      <dgm:prSet phldrT="[Text]"/>
      <dgm:spPr/>
      <dgm:t>
        <a:bodyPr/>
        <a:lstStyle/>
        <a:p>
          <a:r>
            <a:rPr lang="en-US"/>
            <a:t>Implementation</a:t>
          </a:r>
        </a:p>
      </dgm:t>
    </dgm:pt>
    <dgm:pt modelId="{3AD7E13C-4CED-4CFB-A655-E94D7A37709C}" type="parTrans" cxnId="{61A63BEB-F873-464D-A0FC-A1C9D64ECDC1}">
      <dgm:prSet/>
      <dgm:spPr/>
      <dgm:t>
        <a:bodyPr/>
        <a:lstStyle/>
        <a:p>
          <a:endParaRPr lang="en-US"/>
        </a:p>
      </dgm:t>
    </dgm:pt>
    <dgm:pt modelId="{CB596DE2-B15F-47A2-BD79-1754B0EB911F}" type="sibTrans" cxnId="{61A63BEB-F873-464D-A0FC-A1C9D64ECDC1}">
      <dgm:prSet/>
      <dgm:spPr/>
      <dgm:t>
        <a:bodyPr/>
        <a:lstStyle/>
        <a:p>
          <a:endParaRPr lang="en-US"/>
        </a:p>
      </dgm:t>
    </dgm:pt>
    <dgm:pt modelId="{32BEA1F5-0EA2-4312-96C0-5BA2F6B3C810}" type="pres">
      <dgm:prSet presAssocID="{2D225E88-BD14-4519-9727-92AC5D2F8EC1}" presName="Name0" presStyleCnt="0">
        <dgm:presLayoutVars>
          <dgm:dir/>
          <dgm:resizeHandles val="exact"/>
        </dgm:presLayoutVars>
      </dgm:prSet>
      <dgm:spPr/>
    </dgm:pt>
    <dgm:pt modelId="{DE24E819-7313-4C1B-8791-39B6E014195F}" type="pres">
      <dgm:prSet presAssocID="{9791AC58-234A-4A4E-BC95-05E8DDFD3C5A}" presName="node" presStyleLbl="node1" presStyleIdx="0" presStyleCnt="3">
        <dgm:presLayoutVars>
          <dgm:bulletEnabled val="1"/>
        </dgm:presLayoutVars>
      </dgm:prSet>
      <dgm:spPr/>
    </dgm:pt>
    <dgm:pt modelId="{CB0503A1-CA46-4CC5-B6B3-835CDEC80A09}" type="pres">
      <dgm:prSet presAssocID="{9C15E277-6FA0-493D-AB02-C03EF3901561}" presName="sibTrans" presStyleCnt="0"/>
      <dgm:spPr/>
    </dgm:pt>
    <dgm:pt modelId="{6246D988-1B41-4FE8-A63F-275B9877350B}" type="pres">
      <dgm:prSet presAssocID="{9B475155-5225-475B-B97A-E9D73EE9259A}" presName="node" presStyleLbl="node1" presStyleIdx="1" presStyleCnt="3">
        <dgm:presLayoutVars>
          <dgm:bulletEnabled val="1"/>
        </dgm:presLayoutVars>
      </dgm:prSet>
      <dgm:spPr/>
    </dgm:pt>
    <dgm:pt modelId="{4E06E38D-BEB8-4AB2-812C-56889D65EA2F}" type="pres">
      <dgm:prSet presAssocID="{648AB272-F534-416D-8C88-89874E3B5490}" presName="sibTrans" presStyleCnt="0"/>
      <dgm:spPr/>
    </dgm:pt>
    <dgm:pt modelId="{434FF1CE-2712-4FC5-A584-431E869C2116}" type="pres">
      <dgm:prSet presAssocID="{9E69834C-BC63-4B4D-A0C3-06B500734184}" presName="node" presStyleLbl="node1" presStyleIdx="2" presStyleCnt="3">
        <dgm:presLayoutVars>
          <dgm:bulletEnabled val="1"/>
        </dgm:presLayoutVars>
      </dgm:prSet>
      <dgm:spPr/>
    </dgm:pt>
  </dgm:ptLst>
  <dgm:cxnLst>
    <dgm:cxn modelId="{D0E17502-7BC1-4495-800D-09192A9A7E28}" type="presOf" srcId="{9B475155-5225-475B-B97A-E9D73EE9259A}" destId="{6246D988-1B41-4FE8-A63F-275B9877350B}" srcOrd="0" destOrd="0" presId="urn:microsoft.com/office/officeart/2005/8/layout/hList6"/>
    <dgm:cxn modelId="{8B612D11-60C7-455C-B230-E0910DF03650}" type="presOf" srcId="{06689475-48DC-4124-92BB-C34FCB249047}" destId="{434FF1CE-2712-4FC5-A584-431E869C2116}" srcOrd="0" destOrd="3" presId="urn:microsoft.com/office/officeart/2005/8/layout/hList6"/>
    <dgm:cxn modelId="{D4CD8015-BCBF-4695-9476-6DAA74FF2A83}" type="presOf" srcId="{93EB4F75-0BD6-47FE-AD7F-50163C8C679F}" destId="{434FF1CE-2712-4FC5-A584-431E869C2116}" srcOrd="0" destOrd="6" presId="urn:microsoft.com/office/officeart/2005/8/layout/hList6"/>
    <dgm:cxn modelId="{FB20E41E-41D3-4BC9-90D6-7D7C9954912F}" srcId="{9E69834C-BC63-4B4D-A0C3-06B500734184}" destId="{8EC1B2B2-BA83-4C90-92A4-0F6B6BD95D38}" srcOrd="1" destOrd="0" parTransId="{104CADBA-56DF-4C72-ADAC-EBBD4B1A7CEA}" sibTransId="{79959C77-A230-4029-A475-C8692E323014}"/>
    <dgm:cxn modelId="{C7A0AE24-417B-421E-92BC-76B51EFBAADE}" srcId="{9791AC58-234A-4A4E-BC95-05E8DDFD3C5A}" destId="{E2B4C15F-B824-4948-A5C9-C2754F7948BF}" srcOrd="3" destOrd="0" parTransId="{75877B98-7AB3-4F85-AF80-FF179B85FF4C}" sibTransId="{3A50C9E0-DE7F-43BD-83F9-FCB6B17F2A3C}"/>
    <dgm:cxn modelId="{04073427-ED09-4FAC-9807-93FC0C3DB4AA}" srcId="{9E69834C-BC63-4B4D-A0C3-06B500734184}" destId="{93EB4F75-0BD6-47FE-AD7F-50163C8C679F}" srcOrd="5" destOrd="0" parTransId="{364D57F7-82EE-40B5-B4BF-21EB8B85B46F}" sibTransId="{80A6E785-4643-482D-A6DA-74FAABAA97C8}"/>
    <dgm:cxn modelId="{08FF1329-248B-4605-810B-3CFF543F7A05}" srcId="{2D225E88-BD14-4519-9727-92AC5D2F8EC1}" destId="{9791AC58-234A-4A4E-BC95-05E8DDFD3C5A}" srcOrd="0" destOrd="0" parTransId="{787FE4E5-B861-44C0-B82F-41AFAC4440C5}" sibTransId="{9C15E277-6FA0-493D-AB02-C03EF3901561}"/>
    <dgm:cxn modelId="{06534529-2389-4360-9FBF-60A4730201D4}" srcId="{9E69834C-BC63-4B4D-A0C3-06B500734184}" destId="{B0367080-4B5E-457A-8B5B-78EAADC0847A}" srcOrd="3" destOrd="0" parTransId="{8F7613F9-765C-4208-8A20-21DBB82F1373}" sibTransId="{975C62B9-366E-489F-AACC-9D736238B654}"/>
    <dgm:cxn modelId="{19787B32-2465-4E6C-8EFB-73B6AACE27D3}" type="presOf" srcId="{B0367080-4B5E-457A-8B5B-78EAADC0847A}" destId="{434FF1CE-2712-4FC5-A584-431E869C2116}" srcOrd="0" destOrd="4" presId="urn:microsoft.com/office/officeart/2005/8/layout/hList6"/>
    <dgm:cxn modelId="{BB210733-25AC-489D-B238-07C711DAC147}" srcId="{2D225E88-BD14-4519-9727-92AC5D2F8EC1}" destId="{9B475155-5225-475B-B97A-E9D73EE9259A}" srcOrd="1" destOrd="0" parTransId="{B9982CE1-C2D2-4A2E-ABDC-F88D697BEF2E}" sibTransId="{648AB272-F534-416D-8C88-89874E3B5490}"/>
    <dgm:cxn modelId="{FFDD8138-1194-4533-9C16-63A33861626F}" type="presOf" srcId="{45DDCAC1-9665-4AE3-82D4-693F37A1FA9A}" destId="{6246D988-1B41-4FE8-A63F-275B9877350B}" srcOrd="0" destOrd="1" presId="urn:microsoft.com/office/officeart/2005/8/layout/hList6"/>
    <dgm:cxn modelId="{AA34CB3A-9104-4049-BB3E-33A11C89BA93}" type="presOf" srcId="{4B507D68-0C88-4478-ABAC-43D069B4E6A0}" destId="{DE24E819-7313-4C1B-8791-39B6E014195F}" srcOrd="0" destOrd="2" presId="urn:microsoft.com/office/officeart/2005/8/layout/hList6"/>
    <dgm:cxn modelId="{3FE9253C-B997-4324-A2E2-E9A7755782C5}" type="presOf" srcId="{82A477E6-A4CE-44F8-9D7C-071FDFF5D743}" destId="{DE24E819-7313-4C1B-8791-39B6E014195F}" srcOrd="0" destOrd="1" presId="urn:microsoft.com/office/officeart/2005/8/layout/hList6"/>
    <dgm:cxn modelId="{B3C74D3F-1FA2-4462-9027-CCDCC5A8E9C6}" srcId="{9E69834C-BC63-4B4D-A0C3-06B500734184}" destId="{C34A8B2F-7822-43E2-B2BB-2F72BE603182}" srcOrd="4" destOrd="0" parTransId="{6D860906-AB75-40AE-85AC-D151DEA7438B}" sibTransId="{170CE023-182F-4424-A948-8F6859031AFA}"/>
    <dgm:cxn modelId="{32773A4E-8D6E-4FBA-B5DA-8D045D832C1E}" srcId="{9791AC58-234A-4A4E-BC95-05E8DDFD3C5A}" destId="{82A477E6-A4CE-44F8-9D7C-071FDFF5D743}" srcOrd="0" destOrd="0" parTransId="{8DC42D78-98FE-4C02-9081-D7CD8651943C}" sibTransId="{6CC26D6E-B14E-42FA-B3D5-0C194DED3BA5}"/>
    <dgm:cxn modelId="{0AE70E4F-2D34-47BC-9620-F948DC11A9D9}" srcId="{2D225E88-BD14-4519-9727-92AC5D2F8EC1}" destId="{9E69834C-BC63-4B4D-A0C3-06B500734184}" srcOrd="2" destOrd="0" parTransId="{88F27CEA-998C-4832-BAAF-A48B39F3AB11}" sibTransId="{5347D02D-3ABA-47BA-A017-FF98B512B08A}"/>
    <dgm:cxn modelId="{5529B655-89D3-4772-8801-886D246227E6}" srcId="{9791AC58-234A-4A4E-BC95-05E8DDFD3C5A}" destId="{E39612F5-FE35-4718-9358-B8B46A2427CF}" srcOrd="2" destOrd="0" parTransId="{E3164A7D-0446-40F6-8DCE-52305E1E96DD}" sibTransId="{C776FDE9-CDA0-4104-8E10-9F76D0913803}"/>
    <dgm:cxn modelId="{44A4A956-3058-4C53-A8F9-05F7615ACBBA}" srcId="{9B475155-5225-475B-B97A-E9D73EE9259A}" destId="{45DDCAC1-9665-4AE3-82D4-693F37A1FA9A}" srcOrd="0" destOrd="0" parTransId="{F1AFD4C3-7CEB-4DC0-A4D4-FEDDEFC2C7B5}" sibTransId="{862EAA37-0235-4417-8124-54BDE90EC517}"/>
    <dgm:cxn modelId="{BD302D64-0043-4C79-AEFC-F3CCC2626D89}" srcId="{9791AC58-234A-4A4E-BC95-05E8DDFD3C5A}" destId="{4B507D68-0C88-4478-ABAC-43D069B4E6A0}" srcOrd="1" destOrd="0" parTransId="{1043EF7F-47E9-4AC2-9266-750412C97529}" sibTransId="{A6F298A1-1129-4ADE-AC3D-52C84C4F5A9E}"/>
    <dgm:cxn modelId="{9D647F69-B568-4218-8660-977FCBCFEB1D}" srcId="{9B475155-5225-475B-B97A-E9D73EE9259A}" destId="{63FE3A95-D2FF-4A89-B09D-D405C311C451}" srcOrd="1" destOrd="0" parTransId="{786AA4B3-F46D-42BC-9ED3-8DCD48E6CD40}" sibTransId="{BAD8FA5C-5B91-4EF5-B1E0-F7693792365F}"/>
    <dgm:cxn modelId="{16C3646A-90FA-4A84-BBBA-6A340F92605A}" type="presOf" srcId="{C34A8B2F-7822-43E2-B2BB-2F72BE603182}" destId="{434FF1CE-2712-4FC5-A584-431E869C2116}" srcOrd="0" destOrd="5" presId="urn:microsoft.com/office/officeart/2005/8/layout/hList6"/>
    <dgm:cxn modelId="{05F7B37D-88CC-43CF-A73F-B204FD0AF6C5}" type="presOf" srcId="{8EC1B2B2-BA83-4C90-92A4-0F6B6BD95D38}" destId="{434FF1CE-2712-4FC5-A584-431E869C2116}" srcOrd="0" destOrd="2" presId="urn:microsoft.com/office/officeart/2005/8/layout/hList6"/>
    <dgm:cxn modelId="{5E49F27D-8A74-401F-8C85-C6EB83599E3D}" srcId="{9B475155-5225-475B-B97A-E9D73EE9259A}" destId="{48524816-DB1C-4D60-8E44-0F23C936851F}" srcOrd="5" destOrd="0" parTransId="{4B05C56B-007D-4851-AA1F-AF712C312E73}" sibTransId="{FC8F4C11-2274-4669-9BC1-803F71901719}"/>
    <dgm:cxn modelId="{2284C083-D299-4F37-9438-5F981280D5C2}" type="presOf" srcId="{2D225E88-BD14-4519-9727-92AC5D2F8EC1}" destId="{32BEA1F5-0EA2-4312-96C0-5BA2F6B3C810}" srcOrd="0" destOrd="0" presId="urn:microsoft.com/office/officeart/2005/8/layout/hList6"/>
    <dgm:cxn modelId="{08301393-B968-4B62-AF60-A40F74971401}" type="presOf" srcId="{9791AC58-234A-4A4E-BC95-05E8DDFD3C5A}" destId="{DE24E819-7313-4C1B-8791-39B6E014195F}" srcOrd="0" destOrd="0" presId="urn:microsoft.com/office/officeart/2005/8/layout/hList6"/>
    <dgm:cxn modelId="{A9EE6198-9EA6-4C55-81A3-1F9A5AFD93B9}" type="presOf" srcId="{E39612F5-FE35-4718-9358-B8B46A2427CF}" destId="{DE24E819-7313-4C1B-8791-39B6E014195F}" srcOrd="0" destOrd="3" presId="urn:microsoft.com/office/officeart/2005/8/layout/hList6"/>
    <dgm:cxn modelId="{CA3FFE9D-BEDC-4D82-B886-E857B12CED0F}" type="presOf" srcId="{5D0C02E4-4C32-43EF-B94D-8CA26F6C1616}" destId="{6246D988-1B41-4FE8-A63F-275B9877350B}" srcOrd="0" destOrd="3" presId="urn:microsoft.com/office/officeart/2005/8/layout/hList6"/>
    <dgm:cxn modelId="{6AC5A1A9-6733-4D78-87B0-72428D5B5091}" srcId="{9B475155-5225-475B-B97A-E9D73EE9259A}" destId="{60A359CD-21E2-4C5D-AB29-C2A45BE280E3}" srcOrd="4" destOrd="0" parTransId="{7B12ECE1-DBFA-4771-A135-BDC96539E177}" sibTransId="{3D01D7F5-9ED4-4B97-A91F-57D7B4CCBF36}"/>
    <dgm:cxn modelId="{4F3FA3B4-D5A3-4E1F-B80A-C2FC84CAB6F7}" type="presOf" srcId="{9E69834C-BC63-4B4D-A0C3-06B500734184}" destId="{434FF1CE-2712-4FC5-A584-431E869C2116}" srcOrd="0" destOrd="0" presId="urn:microsoft.com/office/officeart/2005/8/layout/hList6"/>
    <dgm:cxn modelId="{9AEADFBF-AFF6-44E6-A785-45DC63DB6BCA}" type="presOf" srcId="{65ABAADA-C026-490A-BBDB-0F03887FDA83}" destId="{DE24E819-7313-4C1B-8791-39B6E014195F}" srcOrd="0" destOrd="5" presId="urn:microsoft.com/office/officeart/2005/8/layout/hList6"/>
    <dgm:cxn modelId="{471145C0-6249-4020-BC7B-EE6F72155F29}" type="presOf" srcId="{1BDCBCAD-5BDA-40BD-BCF7-90D69A8602DA}" destId="{434FF1CE-2712-4FC5-A584-431E869C2116}" srcOrd="0" destOrd="1" presId="urn:microsoft.com/office/officeart/2005/8/layout/hList6"/>
    <dgm:cxn modelId="{0B1D70C8-C391-4EAE-AFC2-8FBF089D5CBC}" type="presOf" srcId="{E2B4C15F-B824-4948-A5C9-C2754F7948BF}" destId="{DE24E819-7313-4C1B-8791-39B6E014195F}" srcOrd="0" destOrd="4" presId="urn:microsoft.com/office/officeart/2005/8/layout/hList6"/>
    <dgm:cxn modelId="{DFA674CB-16AA-4E4C-876A-DE95A15E4641}" type="presOf" srcId="{48524816-DB1C-4D60-8E44-0F23C936851F}" destId="{6246D988-1B41-4FE8-A63F-275B9877350B}" srcOrd="0" destOrd="6" presId="urn:microsoft.com/office/officeart/2005/8/layout/hList6"/>
    <dgm:cxn modelId="{F06189D5-05FA-4641-A759-19113F987E2C}" srcId="{9B475155-5225-475B-B97A-E9D73EE9259A}" destId="{395A4C58-AE61-4641-8238-1BFC2BEDB331}" srcOrd="3" destOrd="0" parTransId="{652CFEBB-B201-4531-BEC4-D4DD358CED9C}" sibTransId="{BD386CC4-5A89-4E97-A2EA-84A8F95A6898}"/>
    <dgm:cxn modelId="{F5C442D9-8050-4137-89D4-6E8DA927E425}" type="presOf" srcId="{60A359CD-21E2-4C5D-AB29-C2A45BE280E3}" destId="{6246D988-1B41-4FE8-A63F-275B9877350B}" srcOrd="0" destOrd="5" presId="urn:microsoft.com/office/officeart/2005/8/layout/hList6"/>
    <dgm:cxn modelId="{A166D2DB-3A18-4993-B112-D7D3DE2EDAC7}" srcId="{9791AC58-234A-4A4E-BC95-05E8DDFD3C5A}" destId="{65ABAADA-C026-490A-BBDB-0F03887FDA83}" srcOrd="4" destOrd="0" parTransId="{5AEF2DDE-BEFD-49E6-BF9A-82D6C3B9F067}" sibTransId="{F1007283-C615-442B-97E3-8DC0DF8E39FD}"/>
    <dgm:cxn modelId="{590CB5E3-6102-4DAB-B8C9-D3A6793C70F2}" srcId="{9B475155-5225-475B-B97A-E9D73EE9259A}" destId="{5D0C02E4-4C32-43EF-B94D-8CA26F6C1616}" srcOrd="2" destOrd="0" parTransId="{7FA2A27C-41C0-4B53-A48D-681E95F741E6}" sibTransId="{F5C81E49-447E-4D76-9C90-E7FB56C31E4A}"/>
    <dgm:cxn modelId="{3CC046E7-E32D-4440-A5B5-EBAB3BFD0EE7}" type="presOf" srcId="{63FE3A95-D2FF-4A89-B09D-D405C311C451}" destId="{6246D988-1B41-4FE8-A63F-275B9877350B}" srcOrd="0" destOrd="2" presId="urn:microsoft.com/office/officeart/2005/8/layout/hList6"/>
    <dgm:cxn modelId="{61A63BEB-F873-464D-A0FC-A1C9D64ECDC1}" srcId="{9E69834C-BC63-4B4D-A0C3-06B500734184}" destId="{1BDCBCAD-5BDA-40BD-BCF7-90D69A8602DA}" srcOrd="0" destOrd="0" parTransId="{3AD7E13C-4CED-4CFB-A655-E94D7A37709C}" sibTransId="{CB596DE2-B15F-47A2-BD79-1754B0EB911F}"/>
    <dgm:cxn modelId="{61D1E7EE-57C5-4328-9629-1FFC26A339C8}" srcId="{9E69834C-BC63-4B4D-A0C3-06B500734184}" destId="{06689475-48DC-4124-92BB-C34FCB249047}" srcOrd="2" destOrd="0" parTransId="{00FACE8D-938C-4CE7-A49B-410C016D886C}" sibTransId="{A3902D1E-44A7-4D2C-ADC9-7FF9101744C9}"/>
    <dgm:cxn modelId="{0CE193F3-A0E9-4A28-91DF-183C8FFF1EBE}" type="presOf" srcId="{395A4C58-AE61-4641-8238-1BFC2BEDB331}" destId="{6246D988-1B41-4FE8-A63F-275B9877350B}" srcOrd="0" destOrd="4" presId="urn:microsoft.com/office/officeart/2005/8/layout/hList6"/>
    <dgm:cxn modelId="{1F09A7C6-C4EA-4726-8512-A79F97D76036}" type="presParOf" srcId="{32BEA1F5-0EA2-4312-96C0-5BA2F6B3C810}" destId="{DE24E819-7313-4C1B-8791-39B6E014195F}" srcOrd="0" destOrd="0" presId="urn:microsoft.com/office/officeart/2005/8/layout/hList6"/>
    <dgm:cxn modelId="{9930EA83-718C-4247-98A0-AB3F1AA0C99A}" type="presParOf" srcId="{32BEA1F5-0EA2-4312-96C0-5BA2F6B3C810}" destId="{CB0503A1-CA46-4CC5-B6B3-835CDEC80A09}" srcOrd="1" destOrd="0" presId="urn:microsoft.com/office/officeart/2005/8/layout/hList6"/>
    <dgm:cxn modelId="{200EDB2B-69F0-4891-88CD-46A974192FA1}" type="presParOf" srcId="{32BEA1F5-0EA2-4312-96C0-5BA2F6B3C810}" destId="{6246D988-1B41-4FE8-A63F-275B9877350B}" srcOrd="2" destOrd="0" presId="urn:microsoft.com/office/officeart/2005/8/layout/hList6"/>
    <dgm:cxn modelId="{BBC23778-013B-4B6F-98CC-C027C00935B9}" type="presParOf" srcId="{32BEA1F5-0EA2-4312-96C0-5BA2F6B3C810}" destId="{4E06E38D-BEB8-4AB2-812C-56889D65EA2F}" srcOrd="3" destOrd="0" presId="urn:microsoft.com/office/officeart/2005/8/layout/hList6"/>
    <dgm:cxn modelId="{121DE220-6986-4F94-86A5-4EECDBCFF810}" type="presParOf" srcId="{32BEA1F5-0EA2-4312-96C0-5BA2F6B3C810}" destId="{434FF1CE-2712-4FC5-A584-431E869C2116}"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23391F-D38D-477B-A065-C04DA183589B}" type="doc">
      <dgm:prSet loTypeId="urn:microsoft.com/office/officeart/2005/8/layout/radial3" loCatId="cycle" qsTypeId="urn:microsoft.com/office/officeart/2005/8/quickstyle/3d1" qsCatId="3D" csTypeId="urn:microsoft.com/office/officeart/2005/8/colors/colorful4" csCatId="colorful" phldr="1"/>
      <dgm:spPr/>
      <dgm:t>
        <a:bodyPr/>
        <a:lstStyle/>
        <a:p>
          <a:endParaRPr lang="en-US"/>
        </a:p>
      </dgm:t>
    </dgm:pt>
    <dgm:pt modelId="{D1D76333-FFFF-4F1A-B632-49E6D8BFF9C6}">
      <dgm:prSet phldrT="[Text]"/>
      <dgm:spPr/>
      <dgm:t>
        <a:bodyPr/>
        <a:lstStyle/>
        <a:p>
          <a:r>
            <a:rPr lang="en-US"/>
            <a:t>You &amp; Your Job</a:t>
          </a:r>
        </a:p>
      </dgm:t>
    </dgm:pt>
    <dgm:pt modelId="{A9EB219B-B798-44F7-A8E0-0D2322A7AB8F}" type="parTrans" cxnId="{0DD57851-BBC1-44EB-A9A5-30AF9991A352}">
      <dgm:prSet/>
      <dgm:spPr/>
      <dgm:t>
        <a:bodyPr/>
        <a:lstStyle/>
        <a:p>
          <a:endParaRPr lang="en-US"/>
        </a:p>
      </dgm:t>
    </dgm:pt>
    <dgm:pt modelId="{1B9AFF0C-A3A0-4B3D-BB1F-993AF12A34DC}" type="sibTrans" cxnId="{0DD57851-BBC1-44EB-A9A5-30AF9991A352}">
      <dgm:prSet/>
      <dgm:spPr/>
      <dgm:t>
        <a:bodyPr/>
        <a:lstStyle/>
        <a:p>
          <a:endParaRPr lang="en-US"/>
        </a:p>
      </dgm:t>
    </dgm:pt>
    <dgm:pt modelId="{72F7C6D7-47DD-4C45-8DDA-5ED0F58B9C1A}">
      <dgm:prSet phldrT="[Text]"/>
      <dgm:spPr/>
      <dgm:t>
        <a:bodyPr/>
        <a:lstStyle/>
        <a:p>
          <a:r>
            <a:rPr lang="en-US"/>
            <a:t>Nature</a:t>
          </a:r>
        </a:p>
      </dgm:t>
    </dgm:pt>
    <dgm:pt modelId="{3126E240-B8F2-4EF6-A631-B7F4BCFEC048}" type="parTrans" cxnId="{503499BA-D07A-4DE9-AE3F-4F23DAEB9B69}">
      <dgm:prSet/>
      <dgm:spPr/>
      <dgm:t>
        <a:bodyPr/>
        <a:lstStyle/>
        <a:p>
          <a:endParaRPr lang="en-US"/>
        </a:p>
      </dgm:t>
    </dgm:pt>
    <dgm:pt modelId="{8E4BA2B2-EE02-4C15-BCB9-B3DE0017DB5B}" type="sibTrans" cxnId="{503499BA-D07A-4DE9-AE3F-4F23DAEB9B69}">
      <dgm:prSet/>
      <dgm:spPr/>
      <dgm:t>
        <a:bodyPr/>
        <a:lstStyle/>
        <a:p>
          <a:endParaRPr lang="en-US"/>
        </a:p>
      </dgm:t>
    </dgm:pt>
    <dgm:pt modelId="{D91A5646-EAEC-4F9A-A580-27433180531F}">
      <dgm:prSet phldrT="[Text]"/>
      <dgm:spPr/>
      <dgm:t>
        <a:bodyPr/>
        <a:lstStyle/>
        <a:p>
          <a:r>
            <a:rPr lang="en-US"/>
            <a:t>Government</a:t>
          </a:r>
        </a:p>
      </dgm:t>
    </dgm:pt>
    <dgm:pt modelId="{F8CF9EF6-3147-4E90-8E61-C5F2AC7B7035}" type="parTrans" cxnId="{F326C44F-0804-4E6E-A2CF-10E6B2605FF0}">
      <dgm:prSet/>
      <dgm:spPr/>
      <dgm:t>
        <a:bodyPr/>
        <a:lstStyle/>
        <a:p>
          <a:endParaRPr lang="en-US"/>
        </a:p>
      </dgm:t>
    </dgm:pt>
    <dgm:pt modelId="{5A01B158-F726-4E34-BFDE-8E248773EF7C}" type="sibTrans" cxnId="{F326C44F-0804-4E6E-A2CF-10E6B2605FF0}">
      <dgm:prSet/>
      <dgm:spPr/>
      <dgm:t>
        <a:bodyPr/>
        <a:lstStyle/>
        <a:p>
          <a:endParaRPr lang="en-US"/>
        </a:p>
      </dgm:t>
    </dgm:pt>
    <dgm:pt modelId="{E1CCFE6A-36D2-420D-962B-C26F86B6CB59}">
      <dgm:prSet phldrT="[Text]"/>
      <dgm:spPr/>
      <dgm:t>
        <a:bodyPr/>
        <a:lstStyle/>
        <a:p>
          <a:r>
            <a:rPr lang="en-US"/>
            <a:t>Politics</a:t>
          </a:r>
        </a:p>
      </dgm:t>
    </dgm:pt>
    <dgm:pt modelId="{598A2148-9F43-4D9B-93F9-9593C38BDEBE}" type="parTrans" cxnId="{8B39AAA0-1AAB-4D2B-B395-72DD5E3FDF3C}">
      <dgm:prSet/>
      <dgm:spPr/>
      <dgm:t>
        <a:bodyPr/>
        <a:lstStyle/>
        <a:p>
          <a:endParaRPr lang="en-US"/>
        </a:p>
      </dgm:t>
    </dgm:pt>
    <dgm:pt modelId="{5DDBE6A5-51AB-4255-A167-B6D750E9B428}" type="sibTrans" cxnId="{8B39AAA0-1AAB-4D2B-B395-72DD5E3FDF3C}">
      <dgm:prSet/>
      <dgm:spPr/>
      <dgm:t>
        <a:bodyPr/>
        <a:lstStyle/>
        <a:p>
          <a:endParaRPr lang="en-US"/>
        </a:p>
      </dgm:t>
    </dgm:pt>
    <dgm:pt modelId="{55C3740E-18AC-440C-97E1-35F28783EDF0}">
      <dgm:prSet phldrT="[Text]"/>
      <dgm:spPr/>
      <dgm:t>
        <a:bodyPr/>
        <a:lstStyle/>
        <a:p>
          <a:r>
            <a:rPr lang="en-US"/>
            <a:t>Academia</a:t>
          </a:r>
        </a:p>
      </dgm:t>
    </dgm:pt>
    <dgm:pt modelId="{2230E60F-8CF7-4F57-98EA-FDD73102140E}" type="parTrans" cxnId="{F43B07FB-599F-4214-86C9-54063AAC8BEE}">
      <dgm:prSet/>
      <dgm:spPr/>
      <dgm:t>
        <a:bodyPr/>
        <a:lstStyle/>
        <a:p>
          <a:endParaRPr lang="en-US"/>
        </a:p>
      </dgm:t>
    </dgm:pt>
    <dgm:pt modelId="{38DD1DFE-B616-461F-9E99-390612639C19}" type="sibTrans" cxnId="{F43B07FB-599F-4214-86C9-54063AAC8BEE}">
      <dgm:prSet/>
      <dgm:spPr/>
      <dgm:t>
        <a:bodyPr/>
        <a:lstStyle/>
        <a:p>
          <a:endParaRPr lang="en-US"/>
        </a:p>
      </dgm:t>
    </dgm:pt>
    <dgm:pt modelId="{DECCA7AA-6BEB-48FF-9397-8925CB6CC307}">
      <dgm:prSet/>
      <dgm:spPr/>
      <dgm:t>
        <a:bodyPr/>
        <a:lstStyle/>
        <a:p>
          <a:r>
            <a:rPr lang="en-US"/>
            <a:t>Corporations</a:t>
          </a:r>
        </a:p>
      </dgm:t>
    </dgm:pt>
    <dgm:pt modelId="{9E9E6092-2A70-4BEF-BFC0-EB66B67224CE}" type="parTrans" cxnId="{794AFE3D-767F-4200-8613-2793D4C8761B}">
      <dgm:prSet/>
      <dgm:spPr/>
      <dgm:t>
        <a:bodyPr/>
        <a:lstStyle/>
        <a:p>
          <a:endParaRPr lang="en-US"/>
        </a:p>
      </dgm:t>
    </dgm:pt>
    <dgm:pt modelId="{FD8D8CB4-4361-4582-AB37-6786C6350276}" type="sibTrans" cxnId="{794AFE3D-767F-4200-8613-2793D4C8761B}">
      <dgm:prSet/>
      <dgm:spPr/>
      <dgm:t>
        <a:bodyPr/>
        <a:lstStyle/>
        <a:p>
          <a:endParaRPr lang="en-US"/>
        </a:p>
      </dgm:t>
    </dgm:pt>
    <dgm:pt modelId="{5F188C1A-08C1-4C88-ADD9-FB7673300DF1}">
      <dgm:prSet/>
      <dgm:spPr/>
      <dgm:t>
        <a:bodyPr/>
        <a:lstStyle/>
        <a:p>
          <a:r>
            <a:rPr lang="en-US"/>
            <a:t>Military</a:t>
          </a:r>
        </a:p>
      </dgm:t>
    </dgm:pt>
    <dgm:pt modelId="{8AB1308F-BE8A-49E8-BEAC-744B7AAB2695}" type="parTrans" cxnId="{EF5AD840-DF45-465F-AC02-646583D897DD}">
      <dgm:prSet/>
      <dgm:spPr/>
      <dgm:t>
        <a:bodyPr/>
        <a:lstStyle/>
        <a:p>
          <a:endParaRPr lang="en-US"/>
        </a:p>
      </dgm:t>
    </dgm:pt>
    <dgm:pt modelId="{32558664-6817-4898-AC15-7A15E36A6F87}" type="sibTrans" cxnId="{EF5AD840-DF45-465F-AC02-646583D897DD}">
      <dgm:prSet/>
      <dgm:spPr/>
      <dgm:t>
        <a:bodyPr/>
        <a:lstStyle/>
        <a:p>
          <a:endParaRPr lang="en-US"/>
        </a:p>
      </dgm:t>
    </dgm:pt>
    <dgm:pt modelId="{F68BAB85-D253-4043-B5CD-C8A461639049}">
      <dgm:prSet/>
      <dgm:spPr/>
      <dgm:t>
        <a:bodyPr/>
        <a:lstStyle/>
        <a:p>
          <a:r>
            <a:rPr lang="en-US"/>
            <a:t>Religion</a:t>
          </a:r>
        </a:p>
      </dgm:t>
    </dgm:pt>
    <dgm:pt modelId="{09830083-44FA-47AF-8D3E-2C4C9CE5673D}" type="parTrans" cxnId="{69325062-D53F-4E7C-B9CC-501B286667D8}">
      <dgm:prSet/>
      <dgm:spPr/>
      <dgm:t>
        <a:bodyPr/>
        <a:lstStyle/>
        <a:p>
          <a:endParaRPr lang="en-US"/>
        </a:p>
      </dgm:t>
    </dgm:pt>
    <dgm:pt modelId="{6976053D-C8BF-466D-A144-5622183DE4A6}" type="sibTrans" cxnId="{69325062-D53F-4E7C-B9CC-501B286667D8}">
      <dgm:prSet/>
      <dgm:spPr/>
      <dgm:t>
        <a:bodyPr/>
        <a:lstStyle/>
        <a:p>
          <a:endParaRPr lang="en-US"/>
        </a:p>
      </dgm:t>
    </dgm:pt>
    <dgm:pt modelId="{68061509-1DD7-49BE-91DE-6E4B3F070876}">
      <dgm:prSet/>
      <dgm:spPr/>
      <dgm:t>
        <a:bodyPr/>
        <a:lstStyle/>
        <a:p>
          <a:r>
            <a:rPr lang="en-US"/>
            <a:t>Medical</a:t>
          </a:r>
        </a:p>
      </dgm:t>
    </dgm:pt>
    <dgm:pt modelId="{F32FAA99-5526-4177-8F3C-F16BE747221C}" type="parTrans" cxnId="{4D5B0DA4-17DC-4C0A-8C4A-68EA29E90361}">
      <dgm:prSet/>
      <dgm:spPr/>
      <dgm:t>
        <a:bodyPr/>
        <a:lstStyle/>
        <a:p>
          <a:endParaRPr lang="en-US"/>
        </a:p>
      </dgm:t>
    </dgm:pt>
    <dgm:pt modelId="{EF1B1755-3163-41DD-BBFB-CC644E100511}" type="sibTrans" cxnId="{4D5B0DA4-17DC-4C0A-8C4A-68EA29E90361}">
      <dgm:prSet/>
      <dgm:spPr/>
      <dgm:t>
        <a:bodyPr/>
        <a:lstStyle/>
        <a:p>
          <a:endParaRPr lang="en-US"/>
        </a:p>
      </dgm:t>
    </dgm:pt>
    <dgm:pt modelId="{B7AA4749-1DF1-4DC2-8584-88C8D996A735}" type="pres">
      <dgm:prSet presAssocID="{AB23391F-D38D-477B-A065-C04DA183589B}" presName="composite" presStyleCnt="0">
        <dgm:presLayoutVars>
          <dgm:chMax val="1"/>
          <dgm:dir/>
          <dgm:resizeHandles val="exact"/>
        </dgm:presLayoutVars>
      </dgm:prSet>
      <dgm:spPr/>
    </dgm:pt>
    <dgm:pt modelId="{51EF1D93-5AC4-4ABF-9F47-9968839794F1}" type="pres">
      <dgm:prSet presAssocID="{AB23391F-D38D-477B-A065-C04DA183589B}" presName="radial" presStyleCnt="0">
        <dgm:presLayoutVars>
          <dgm:animLvl val="ctr"/>
        </dgm:presLayoutVars>
      </dgm:prSet>
      <dgm:spPr/>
    </dgm:pt>
    <dgm:pt modelId="{D4DC2A91-0E10-41EF-B21B-74CD5BC9F201}" type="pres">
      <dgm:prSet presAssocID="{D1D76333-FFFF-4F1A-B632-49E6D8BFF9C6}" presName="centerShape" presStyleLbl="vennNode1" presStyleIdx="0" presStyleCnt="9"/>
      <dgm:spPr/>
    </dgm:pt>
    <dgm:pt modelId="{46A25B84-BDFF-454C-9AA5-D90500040E09}" type="pres">
      <dgm:prSet presAssocID="{72F7C6D7-47DD-4C45-8DDA-5ED0F58B9C1A}" presName="node" presStyleLbl="vennNode1" presStyleIdx="1" presStyleCnt="9">
        <dgm:presLayoutVars>
          <dgm:bulletEnabled val="1"/>
        </dgm:presLayoutVars>
      </dgm:prSet>
      <dgm:spPr/>
    </dgm:pt>
    <dgm:pt modelId="{1FB411CB-2F34-46A4-8C6F-B072974F012C}" type="pres">
      <dgm:prSet presAssocID="{D91A5646-EAEC-4F9A-A580-27433180531F}" presName="node" presStyleLbl="vennNode1" presStyleIdx="2" presStyleCnt="9">
        <dgm:presLayoutVars>
          <dgm:bulletEnabled val="1"/>
        </dgm:presLayoutVars>
      </dgm:prSet>
      <dgm:spPr/>
    </dgm:pt>
    <dgm:pt modelId="{6BAB1B64-7BF1-4DD5-8D58-E327AD3E83DA}" type="pres">
      <dgm:prSet presAssocID="{E1CCFE6A-36D2-420D-962B-C26F86B6CB59}" presName="node" presStyleLbl="vennNode1" presStyleIdx="3" presStyleCnt="9">
        <dgm:presLayoutVars>
          <dgm:bulletEnabled val="1"/>
        </dgm:presLayoutVars>
      </dgm:prSet>
      <dgm:spPr/>
    </dgm:pt>
    <dgm:pt modelId="{03A5F177-B48C-409F-843B-8A73C4EE639D}" type="pres">
      <dgm:prSet presAssocID="{55C3740E-18AC-440C-97E1-35F28783EDF0}" presName="node" presStyleLbl="vennNode1" presStyleIdx="4" presStyleCnt="9">
        <dgm:presLayoutVars>
          <dgm:bulletEnabled val="1"/>
        </dgm:presLayoutVars>
      </dgm:prSet>
      <dgm:spPr/>
    </dgm:pt>
    <dgm:pt modelId="{7B0190E5-D5E9-4753-B00C-EE4655ED97B0}" type="pres">
      <dgm:prSet presAssocID="{DECCA7AA-6BEB-48FF-9397-8925CB6CC307}" presName="node" presStyleLbl="vennNode1" presStyleIdx="5" presStyleCnt="9">
        <dgm:presLayoutVars>
          <dgm:bulletEnabled val="1"/>
        </dgm:presLayoutVars>
      </dgm:prSet>
      <dgm:spPr/>
    </dgm:pt>
    <dgm:pt modelId="{FBCB1EAD-0B84-46E2-BA24-20182069C460}" type="pres">
      <dgm:prSet presAssocID="{5F188C1A-08C1-4C88-ADD9-FB7673300DF1}" presName="node" presStyleLbl="vennNode1" presStyleIdx="6" presStyleCnt="9">
        <dgm:presLayoutVars>
          <dgm:bulletEnabled val="1"/>
        </dgm:presLayoutVars>
      </dgm:prSet>
      <dgm:spPr/>
    </dgm:pt>
    <dgm:pt modelId="{2538B18C-0CF8-4A51-9F43-C57181A5073F}" type="pres">
      <dgm:prSet presAssocID="{F68BAB85-D253-4043-B5CD-C8A461639049}" presName="node" presStyleLbl="vennNode1" presStyleIdx="7" presStyleCnt="9">
        <dgm:presLayoutVars>
          <dgm:bulletEnabled val="1"/>
        </dgm:presLayoutVars>
      </dgm:prSet>
      <dgm:spPr/>
    </dgm:pt>
    <dgm:pt modelId="{CFE6AC6C-F48F-492B-8FC5-EBF25B237CE9}" type="pres">
      <dgm:prSet presAssocID="{68061509-1DD7-49BE-91DE-6E4B3F070876}" presName="node" presStyleLbl="vennNode1" presStyleIdx="8" presStyleCnt="9">
        <dgm:presLayoutVars>
          <dgm:bulletEnabled val="1"/>
        </dgm:presLayoutVars>
      </dgm:prSet>
      <dgm:spPr/>
    </dgm:pt>
  </dgm:ptLst>
  <dgm:cxnLst>
    <dgm:cxn modelId="{57016A0B-4FD3-44F1-8C0D-90B2C175B2E6}" type="presOf" srcId="{AB23391F-D38D-477B-A065-C04DA183589B}" destId="{B7AA4749-1DF1-4DC2-8584-88C8D996A735}" srcOrd="0" destOrd="0" presId="urn:microsoft.com/office/officeart/2005/8/layout/radial3"/>
    <dgm:cxn modelId="{794AFE3D-767F-4200-8613-2793D4C8761B}" srcId="{D1D76333-FFFF-4F1A-B632-49E6D8BFF9C6}" destId="{DECCA7AA-6BEB-48FF-9397-8925CB6CC307}" srcOrd="4" destOrd="0" parTransId="{9E9E6092-2A70-4BEF-BFC0-EB66B67224CE}" sibTransId="{FD8D8CB4-4361-4582-AB37-6786C6350276}"/>
    <dgm:cxn modelId="{EF5AD840-DF45-465F-AC02-646583D897DD}" srcId="{D1D76333-FFFF-4F1A-B632-49E6D8BFF9C6}" destId="{5F188C1A-08C1-4C88-ADD9-FB7673300DF1}" srcOrd="5" destOrd="0" parTransId="{8AB1308F-BE8A-49E8-BEAC-744B7AAB2695}" sibTransId="{32558664-6817-4898-AC15-7A15E36A6F87}"/>
    <dgm:cxn modelId="{8AB4C84C-69DF-4CFD-845D-7C249366E31F}" type="presOf" srcId="{E1CCFE6A-36D2-420D-962B-C26F86B6CB59}" destId="{6BAB1B64-7BF1-4DD5-8D58-E327AD3E83DA}" srcOrd="0" destOrd="0" presId="urn:microsoft.com/office/officeart/2005/8/layout/radial3"/>
    <dgm:cxn modelId="{97B1524E-33F8-4334-AF54-EBE380E65FA2}" type="presOf" srcId="{DECCA7AA-6BEB-48FF-9397-8925CB6CC307}" destId="{7B0190E5-D5E9-4753-B00C-EE4655ED97B0}" srcOrd="0" destOrd="0" presId="urn:microsoft.com/office/officeart/2005/8/layout/radial3"/>
    <dgm:cxn modelId="{F326C44F-0804-4E6E-A2CF-10E6B2605FF0}" srcId="{D1D76333-FFFF-4F1A-B632-49E6D8BFF9C6}" destId="{D91A5646-EAEC-4F9A-A580-27433180531F}" srcOrd="1" destOrd="0" parTransId="{F8CF9EF6-3147-4E90-8E61-C5F2AC7B7035}" sibTransId="{5A01B158-F726-4E34-BFDE-8E248773EF7C}"/>
    <dgm:cxn modelId="{9E534751-AB31-441E-9314-50641826A751}" type="presOf" srcId="{5F188C1A-08C1-4C88-ADD9-FB7673300DF1}" destId="{FBCB1EAD-0B84-46E2-BA24-20182069C460}" srcOrd="0" destOrd="0" presId="urn:microsoft.com/office/officeart/2005/8/layout/radial3"/>
    <dgm:cxn modelId="{0DD57851-BBC1-44EB-A9A5-30AF9991A352}" srcId="{AB23391F-D38D-477B-A065-C04DA183589B}" destId="{D1D76333-FFFF-4F1A-B632-49E6D8BFF9C6}" srcOrd="0" destOrd="0" parTransId="{A9EB219B-B798-44F7-A8E0-0D2322A7AB8F}" sibTransId="{1B9AFF0C-A3A0-4B3D-BB1F-993AF12A34DC}"/>
    <dgm:cxn modelId="{69325062-D53F-4E7C-B9CC-501B286667D8}" srcId="{D1D76333-FFFF-4F1A-B632-49E6D8BFF9C6}" destId="{F68BAB85-D253-4043-B5CD-C8A461639049}" srcOrd="6" destOrd="0" parTransId="{09830083-44FA-47AF-8D3E-2C4C9CE5673D}" sibTransId="{6976053D-C8BF-466D-A144-5622183DE4A6}"/>
    <dgm:cxn modelId="{6BA3E978-DA28-4AF4-A8E9-F4137AF52C8E}" type="presOf" srcId="{55C3740E-18AC-440C-97E1-35F28783EDF0}" destId="{03A5F177-B48C-409F-843B-8A73C4EE639D}" srcOrd="0" destOrd="0" presId="urn:microsoft.com/office/officeart/2005/8/layout/radial3"/>
    <dgm:cxn modelId="{8B39AAA0-1AAB-4D2B-B395-72DD5E3FDF3C}" srcId="{D1D76333-FFFF-4F1A-B632-49E6D8BFF9C6}" destId="{E1CCFE6A-36D2-420D-962B-C26F86B6CB59}" srcOrd="2" destOrd="0" parTransId="{598A2148-9F43-4D9B-93F9-9593C38BDEBE}" sibTransId="{5DDBE6A5-51AB-4255-A167-B6D750E9B428}"/>
    <dgm:cxn modelId="{4D5B0DA4-17DC-4C0A-8C4A-68EA29E90361}" srcId="{D1D76333-FFFF-4F1A-B632-49E6D8BFF9C6}" destId="{68061509-1DD7-49BE-91DE-6E4B3F070876}" srcOrd="7" destOrd="0" parTransId="{F32FAA99-5526-4177-8F3C-F16BE747221C}" sibTransId="{EF1B1755-3163-41DD-BBFB-CC644E100511}"/>
    <dgm:cxn modelId="{B5C362AA-ADB2-44C3-9CE7-2EB2C5578092}" type="presOf" srcId="{F68BAB85-D253-4043-B5CD-C8A461639049}" destId="{2538B18C-0CF8-4A51-9F43-C57181A5073F}" srcOrd="0" destOrd="0" presId="urn:microsoft.com/office/officeart/2005/8/layout/radial3"/>
    <dgm:cxn modelId="{18EA30AB-48F7-472E-9E14-36028FC488C7}" type="presOf" srcId="{D91A5646-EAEC-4F9A-A580-27433180531F}" destId="{1FB411CB-2F34-46A4-8C6F-B072974F012C}" srcOrd="0" destOrd="0" presId="urn:microsoft.com/office/officeart/2005/8/layout/radial3"/>
    <dgm:cxn modelId="{23908CAD-3250-4F27-ABC4-5F3F709D80EA}" type="presOf" srcId="{68061509-1DD7-49BE-91DE-6E4B3F070876}" destId="{CFE6AC6C-F48F-492B-8FC5-EBF25B237CE9}" srcOrd="0" destOrd="0" presId="urn:microsoft.com/office/officeart/2005/8/layout/radial3"/>
    <dgm:cxn modelId="{503499BA-D07A-4DE9-AE3F-4F23DAEB9B69}" srcId="{D1D76333-FFFF-4F1A-B632-49E6D8BFF9C6}" destId="{72F7C6D7-47DD-4C45-8DDA-5ED0F58B9C1A}" srcOrd="0" destOrd="0" parTransId="{3126E240-B8F2-4EF6-A631-B7F4BCFEC048}" sibTransId="{8E4BA2B2-EE02-4C15-BCB9-B3DE0017DB5B}"/>
    <dgm:cxn modelId="{CE01D4BD-EFB6-4C08-AAAA-F3959BCAE48E}" type="presOf" srcId="{72F7C6D7-47DD-4C45-8DDA-5ED0F58B9C1A}" destId="{46A25B84-BDFF-454C-9AA5-D90500040E09}" srcOrd="0" destOrd="0" presId="urn:microsoft.com/office/officeart/2005/8/layout/radial3"/>
    <dgm:cxn modelId="{DF7031C8-0807-474D-B11D-51C66492C325}" type="presOf" srcId="{D1D76333-FFFF-4F1A-B632-49E6D8BFF9C6}" destId="{D4DC2A91-0E10-41EF-B21B-74CD5BC9F201}" srcOrd="0" destOrd="0" presId="urn:microsoft.com/office/officeart/2005/8/layout/radial3"/>
    <dgm:cxn modelId="{F43B07FB-599F-4214-86C9-54063AAC8BEE}" srcId="{D1D76333-FFFF-4F1A-B632-49E6D8BFF9C6}" destId="{55C3740E-18AC-440C-97E1-35F28783EDF0}" srcOrd="3" destOrd="0" parTransId="{2230E60F-8CF7-4F57-98EA-FDD73102140E}" sibTransId="{38DD1DFE-B616-461F-9E99-390612639C19}"/>
    <dgm:cxn modelId="{48EEB86B-88E8-40EF-B23B-1E0739741A9E}" type="presParOf" srcId="{B7AA4749-1DF1-4DC2-8584-88C8D996A735}" destId="{51EF1D93-5AC4-4ABF-9F47-9968839794F1}" srcOrd="0" destOrd="0" presId="urn:microsoft.com/office/officeart/2005/8/layout/radial3"/>
    <dgm:cxn modelId="{1D86EBFF-3AB2-4B92-954A-17EF052EAABA}" type="presParOf" srcId="{51EF1D93-5AC4-4ABF-9F47-9968839794F1}" destId="{D4DC2A91-0E10-41EF-B21B-74CD5BC9F201}" srcOrd="0" destOrd="0" presId="urn:microsoft.com/office/officeart/2005/8/layout/radial3"/>
    <dgm:cxn modelId="{9E874C76-C97E-4103-8572-CE1D8C609C7B}" type="presParOf" srcId="{51EF1D93-5AC4-4ABF-9F47-9968839794F1}" destId="{46A25B84-BDFF-454C-9AA5-D90500040E09}" srcOrd="1" destOrd="0" presId="urn:microsoft.com/office/officeart/2005/8/layout/radial3"/>
    <dgm:cxn modelId="{C2ED1806-BE28-4193-BE36-1CE50183023C}" type="presParOf" srcId="{51EF1D93-5AC4-4ABF-9F47-9968839794F1}" destId="{1FB411CB-2F34-46A4-8C6F-B072974F012C}" srcOrd="2" destOrd="0" presId="urn:microsoft.com/office/officeart/2005/8/layout/radial3"/>
    <dgm:cxn modelId="{EF900036-4953-4A03-8FF4-2B2C12AEF223}" type="presParOf" srcId="{51EF1D93-5AC4-4ABF-9F47-9968839794F1}" destId="{6BAB1B64-7BF1-4DD5-8D58-E327AD3E83DA}" srcOrd="3" destOrd="0" presId="urn:microsoft.com/office/officeart/2005/8/layout/radial3"/>
    <dgm:cxn modelId="{4F9A7733-D053-4B8C-BBFA-CEB82D64EA4B}" type="presParOf" srcId="{51EF1D93-5AC4-4ABF-9F47-9968839794F1}" destId="{03A5F177-B48C-409F-843B-8A73C4EE639D}" srcOrd="4" destOrd="0" presId="urn:microsoft.com/office/officeart/2005/8/layout/radial3"/>
    <dgm:cxn modelId="{02B22DF6-50DE-4AEC-A97A-ADE22DEE2798}" type="presParOf" srcId="{51EF1D93-5AC4-4ABF-9F47-9968839794F1}" destId="{7B0190E5-D5E9-4753-B00C-EE4655ED97B0}" srcOrd="5" destOrd="0" presId="urn:microsoft.com/office/officeart/2005/8/layout/radial3"/>
    <dgm:cxn modelId="{9677CF19-468D-4985-AFC5-5280C832CE9A}" type="presParOf" srcId="{51EF1D93-5AC4-4ABF-9F47-9968839794F1}" destId="{FBCB1EAD-0B84-46E2-BA24-20182069C460}" srcOrd="6" destOrd="0" presId="urn:microsoft.com/office/officeart/2005/8/layout/radial3"/>
    <dgm:cxn modelId="{6254EDB4-799C-4B4F-AF8E-CD984B0D814E}" type="presParOf" srcId="{51EF1D93-5AC4-4ABF-9F47-9968839794F1}" destId="{2538B18C-0CF8-4A51-9F43-C57181A5073F}" srcOrd="7" destOrd="0" presId="urn:microsoft.com/office/officeart/2005/8/layout/radial3"/>
    <dgm:cxn modelId="{0510402F-EE9C-4608-A454-054A13125B36}" type="presParOf" srcId="{51EF1D93-5AC4-4ABF-9F47-9968839794F1}" destId="{CFE6AC6C-F48F-492B-8FC5-EBF25B237CE9}"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23391F-D38D-477B-A065-C04DA183589B}" type="doc">
      <dgm:prSet loTypeId="urn:microsoft.com/office/officeart/2005/8/layout/radial3" loCatId="cycle" qsTypeId="urn:microsoft.com/office/officeart/2005/8/quickstyle/3d1" qsCatId="3D" csTypeId="urn:microsoft.com/office/officeart/2005/8/colors/colorful4" csCatId="colorful" phldr="1"/>
      <dgm:spPr/>
      <dgm:t>
        <a:bodyPr/>
        <a:lstStyle/>
        <a:p>
          <a:endParaRPr lang="en-US"/>
        </a:p>
      </dgm:t>
    </dgm:pt>
    <dgm:pt modelId="{D1D76333-FFFF-4F1A-B632-49E6D8BFF9C6}">
      <dgm:prSet phldrT="[Text]"/>
      <dgm:spPr/>
      <dgm:t>
        <a:bodyPr/>
        <a:lstStyle/>
        <a:p>
          <a:r>
            <a:rPr lang="en-US"/>
            <a:t>You &amp; Your Job</a:t>
          </a:r>
        </a:p>
      </dgm:t>
    </dgm:pt>
    <dgm:pt modelId="{A9EB219B-B798-44F7-A8E0-0D2322A7AB8F}" type="parTrans" cxnId="{0DD57851-BBC1-44EB-A9A5-30AF9991A352}">
      <dgm:prSet/>
      <dgm:spPr/>
      <dgm:t>
        <a:bodyPr/>
        <a:lstStyle/>
        <a:p>
          <a:endParaRPr lang="en-US"/>
        </a:p>
      </dgm:t>
    </dgm:pt>
    <dgm:pt modelId="{1B9AFF0C-A3A0-4B3D-BB1F-993AF12A34DC}" type="sibTrans" cxnId="{0DD57851-BBC1-44EB-A9A5-30AF9991A352}">
      <dgm:prSet/>
      <dgm:spPr/>
      <dgm:t>
        <a:bodyPr/>
        <a:lstStyle/>
        <a:p>
          <a:endParaRPr lang="en-US"/>
        </a:p>
      </dgm:t>
    </dgm:pt>
    <dgm:pt modelId="{72F7C6D7-47DD-4C45-8DDA-5ED0F58B9C1A}">
      <dgm:prSet phldrT="[Text]"/>
      <dgm:spPr/>
      <dgm:t>
        <a:bodyPr/>
        <a:lstStyle/>
        <a:p>
          <a:r>
            <a:rPr lang="en-US"/>
            <a:t>Nature</a:t>
          </a:r>
        </a:p>
      </dgm:t>
    </dgm:pt>
    <dgm:pt modelId="{3126E240-B8F2-4EF6-A631-B7F4BCFEC048}" type="parTrans" cxnId="{503499BA-D07A-4DE9-AE3F-4F23DAEB9B69}">
      <dgm:prSet/>
      <dgm:spPr/>
      <dgm:t>
        <a:bodyPr/>
        <a:lstStyle/>
        <a:p>
          <a:endParaRPr lang="en-US"/>
        </a:p>
      </dgm:t>
    </dgm:pt>
    <dgm:pt modelId="{8E4BA2B2-EE02-4C15-BCB9-B3DE0017DB5B}" type="sibTrans" cxnId="{503499BA-D07A-4DE9-AE3F-4F23DAEB9B69}">
      <dgm:prSet/>
      <dgm:spPr/>
      <dgm:t>
        <a:bodyPr/>
        <a:lstStyle/>
        <a:p>
          <a:endParaRPr lang="en-US"/>
        </a:p>
      </dgm:t>
    </dgm:pt>
    <dgm:pt modelId="{D91A5646-EAEC-4F9A-A580-27433180531F}">
      <dgm:prSet phldrT="[Text]"/>
      <dgm:spPr/>
      <dgm:t>
        <a:bodyPr/>
        <a:lstStyle/>
        <a:p>
          <a:r>
            <a:rPr lang="en-US"/>
            <a:t>Government</a:t>
          </a:r>
        </a:p>
      </dgm:t>
    </dgm:pt>
    <dgm:pt modelId="{F8CF9EF6-3147-4E90-8E61-C5F2AC7B7035}" type="parTrans" cxnId="{F326C44F-0804-4E6E-A2CF-10E6B2605FF0}">
      <dgm:prSet/>
      <dgm:spPr/>
      <dgm:t>
        <a:bodyPr/>
        <a:lstStyle/>
        <a:p>
          <a:endParaRPr lang="en-US"/>
        </a:p>
      </dgm:t>
    </dgm:pt>
    <dgm:pt modelId="{5A01B158-F726-4E34-BFDE-8E248773EF7C}" type="sibTrans" cxnId="{F326C44F-0804-4E6E-A2CF-10E6B2605FF0}">
      <dgm:prSet/>
      <dgm:spPr/>
      <dgm:t>
        <a:bodyPr/>
        <a:lstStyle/>
        <a:p>
          <a:endParaRPr lang="en-US"/>
        </a:p>
      </dgm:t>
    </dgm:pt>
    <dgm:pt modelId="{E1CCFE6A-36D2-420D-962B-C26F86B6CB59}">
      <dgm:prSet phldrT="[Text]"/>
      <dgm:spPr/>
      <dgm:t>
        <a:bodyPr/>
        <a:lstStyle/>
        <a:p>
          <a:r>
            <a:rPr lang="en-US"/>
            <a:t>Politics</a:t>
          </a:r>
        </a:p>
      </dgm:t>
    </dgm:pt>
    <dgm:pt modelId="{598A2148-9F43-4D9B-93F9-9593C38BDEBE}" type="parTrans" cxnId="{8B39AAA0-1AAB-4D2B-B395-72DD5E3FDF3C}">
      <dgm:prSet/>
      <dgm:spPr/>
      <dgm:t>
        <a:bodyPr/>
        <a:lstStyle/>
        <a:p>
          <a:endParaRPr lang="en-US"/>
        </a:p>
      </dgm:t>
    </dgm:pt>
    <dgm:pt modelId="{5DDBE6A5-51AB-4255-A167-B6D750E9B428}" type="sibTrans" cxnId="{8B39AAA0-1AAB-4D2B-B395-72DD5E3FDF3C}">
      <dgm:prSet/>
      <dgm:spPr/>
      <dgm:t>
        <a:bodyPr/>
        <a:lstStyle/>
        <a:p>
          <a:endParaRPr lang="en-US"/>
        </a:p>
      </dgm:t>
    </dgm:pt>
    <dgm:pt modelId="{55C3740E-18AC-440C-97E1-35F28783EDF0}">
      <dgm:prSet phldrT="[Text]"/>
      <dgm:spPr/>
      <dgm:t>
        <a:bodyPr/>
        <a:lstStyle/>
        <a:p>
          <a:r>
            <a:rPr lang="en-US"/>
            <a:t>Academia</a:t>
          </a:r>
        </a:p>
      </dgm:t>
    </dgm:pt>
    <dgm:pt modelId="{2230E60F-8CF7-4F57-98EA-FDD73102140E}" type="parTrans" cxnId="{F43B07FB-599F-4214-86C9-54063AAC8BEE}">
      <dgm:prSet/>
      <dgm:spPr/>
      <dgm:t>
        <a:bodyPr/>
        <a:lstStyle/>
        <a:p>
          <a:endParaRPr lang="en-US"/>
        </a:p>
      </dgm:t>
    </dgm:pt>
    <dgm:pt modelId="{38DD1DFE-B616-461F-9E99-390612639C19}" type="sibTrans" cxnId="{F43B07FB-599F-4214-86C9-54063AAC8BEE}">
      <dgm:prSet/>
      <dgm:spPr/>
      <dgm:t>
        <a:bodyPr/>
        <a:lstStyle/>
        <a:p>
          <a:endParaRPr lang="en-US"/>
        </a:p>
      </dgm:t>
    </dgm:pt>
    <dgm:pt modelId="{DECCA7AA-6BEB-48FF-9397-8925CB6CC307}">
      <dgm:prSet/>
      <dgm:spPr/>
      <dgm:t>
        <a:bodyPr/>
        <a:lstStyle/>
        <a:p>
          <a:r>
            <a:rPr lang="en-US"/>
            <a:t>Corporations</a:t>
          </a:r>
        </a:p>
      </dgm:t>
    </dgm:pt>
    <dgm:pt modelId="{9E9E6092-2A70-4BEF-BFC0-EB66B67224CE}" type="parTrans" cxnId="{794AFE3D-767F-4200-8613-2793D4C8761B}">
      <dgm:prSet/>
      <dgm:spPr/>
      <dgm:t>
        <a:bodyPr/>
        <a:lstStyle/>
        <a:p>
          <a:endParaRPr lang="en-US"/>
        </a:p>
      </dgm:t>
    </dgm:pt>
    <dgm:pt modelId="{FD8D8CB4-4361-4582-AB37-6786C6350276}" type="sibTrans" cxnId="{794AFE3D-767F-4200-8613-2793D4C8761B}">
      <dgm:prSet/>
      <dgm:spPr/>
      <dgm:t>
        <a:bodyPr/>
        <a:lstStyle/>
        <a:p>
          <a:endParaRPr lang="en-US"/>
        </a:p>
      </dgm:t>
    </dgm:pt>
    <dgm:pt modelId="{5F188C1A-08C1-4C88-ADD9-FB7673300DF1}">
      <dgm:prSet/>
      <dgm:spPr/>
      <dgm:t>
        <a:bodyPr/>
        <a:lstStyle/>
        <a:p>
          <a:r>
            <a:rPr lang="en-US"/>
            <a:t>Military</a:t>
          </a:r>
        </a:p>
      </dgm:t>
    </dgm:pt>
    <dgm:pt modelId="{8AB1308F-BE8A-49E8-BEAC-744B7AAB2695}" type="parTrans" cxnId="{EF5AD840-DF45-465F-AC02-646583D897DD}">
      <dgm:prSet/>
      <dgm:spPr/>
      <dgm:t>
        <a:bodyPr/>
        <a:lstStyle/>
        <a:p>
          <a:endParaRPr lang="en-US"/>
        </a:p>
      </dgm:t>
    </dgm:pt>
    <dgm:pt modelId="{32558664-6817-4898-AC15-7A15E36A6F87}" type="sibTrans" cxnId="{EF5AD840-DF45-465F-AC02-646583D897DD}">
      <dgm:prSet/>
      <dgm:spPr/>
      <dgm:t>
        <a:bodyPr/>
        <a:lstStyle/>
        <a:p>
          <a:endParaRPr lang="en-US"/>
        </a:p>
      </dgm:t>
    </dgm:pt>
    <dgm:pt modelId="{F68BAB85-D253-4043-B5CD-C8A461639049}">
      <dgm:prSet/>
      <dgm:spPr/>
      <dgm:t>
        <a:bodyPr/>
        <a:lstStyle/>
        <a:p>
          <a:r>
            <a:rPr lang="en-US"/>
            <a:t>Religion</a:t>
          </a:r>
        </a:p>
      </dgm:t>
    </dgm:pt>
    <dgm:pt modelId="{09830083-44FA-47AF-8D3E-2C4C9CE5673D}" type="parTrans" cxnId="{69325062-D53F-4E7C-B9CC-501B286667D8}">
      <dgm:prSet/>
      <dgm:spPr/>
      <dgm:t>
        <a:bodyPr/>
        <a:lstStyle/>
        <a:p>
          <a:endParaRPr lang="en-US"/>
        </a:p>
      </dgm:t>
    </dgm:pt>
    <dgm:pt modelId="{6976053D-C8BF-466D-A144-5622183DE4A6}" type="sibTrans" cxnId="{69325062-D53F-4E7C-B9CC-501B286667D8}">
      <dgm:prSet/>
      <dgm:spPr/>
      <dgm:t>
        <a:bodyPr/>
        <a:lstStyle/>
        <a:p>
          <a:endParaRPr lang="en-US"/>
        </a:p>
      </dgm:t>
    </dgm:pt>
    <dgm:pt modelId="{68061509-1DD7-49BE-91DE-6E4B3F070876}">
      <dgm:prSet/>
      <dgm:spPr/>
      <dgm:t>
        <a:bodyPr/>
        <a:lstStyle/>
        <a:p>
          <a:r>
            <a:rPr lang="en-US"/>
            <a:t>Medical</a:t>
          </a:r>
        </a:p>
      </dgm:t>
    </dgm:pt>
    <dgm:pt modelId="{F32FAA99-5526-4177-8F3C-F16BE747221C}" type="parTrans" cxnId="{4D5B0DA4-17DC-4C0A-8C4A-68EA29E90361}">
      <dgm:prSet/>
      <dgm:spPr/>
      <dgm:t>
        <a:bodyPr/>
        <a:lstStyle/>
        <a:p>
          <a:endParaRPr lang="en-US"/>
        </a:p>
      </dgm:t>
    </dgm:pt>
    <dgm:pt modelId="{EF1B1755-3163-41DD-BBFB-CC644E100511}" type="sibTrans" cxnId="{4D5B0DA4-17DC-4C0A-8C4A-68EA29E90361}">
      <dgm:prSet/>
      <dgm:spPr/>
      <dgm:t>
        <a:bodyPr/>
        <a:lstStyle/>
        <a:p>
          <a:endParaRPr lang="en-US"/>
        </a:p>
      </dgm:t>
    </dgm:pt>
    <dgm:pt modelId="{147028AA-0505-4739-8ECD-C0D30645F0D2}">
      <dgm:prSet/>
      <dgm:spPr/>
      <dgm:t>
        <a:bodyPr/>
        <a:lstStyle/>
        <a:p>
          <a:r>
            <a:rPr lang="en-US"/>
            <a:t>People/</a:t>
          </a:r>
        </a:p>
        <a:p>
          <a:r>
            <a:rPr lang="en-US"/>
            <a:t>Culture</a:t>
          </a:r>
        </a:p>
      </dgm:t>
    </dgm:pt>
    <dgm:pt modelId="{0094FB72-548B-4264-B224-F83601C3FDBF}" type="parTrans" cxnId="{92BE1927-88CD-4A2B-92AB-C73FFB999072}">
      <dgm:prSet/>
      <dgm:spPr/>
      <dgm:t>
        <a:bodyPr/>
        <a:lstStyle/>
        <a:p>
          <a:endParaRPr lang="en-US"/>
        </a:p>
      </dgm:t>
    </dgm:pt>
    <dgm:pt modelId="{A8D78F53-D0E0-4192-A7D3-3526062782F2}" type="sibTrans" cxnId="{92BE1927-88CD-4A2B-92AB-C73FFB999072}">
      <dgm:prSet/>
      <dgm:spPr/>
      <dgm:t>
        <a:bodyPr/>
        <a:lstStyle/>
        <a:p>
          <a:endParaRPr lang="en-US"/>
        </a:p>
      </dgm:t>
    </dgm:pt>
    <dgm:pt modelId="{53345B49-D3F5-4E52-B783-84F49949AAD9}">
      <dgm:prSet/>
      <dgm:spPr/>
      <dgm:t>
        <a:bodyPr/>
        <a:lstStyle/>
        <a:p>
          <a:r>
            <a:rPr lang="en-US"/>
            <a:t>?</a:t>
          </a:r>
        </a:p>
      </dgm:t>
    </dgm:pt>
    <dgm:pt modelId="{D753D279-7836-48B6-936B-7136C2E5C203}" type="parTrans" cxnId="{DB7FBB90-D667-4E45-8FE1-F0ABF31C4636}">
      <dgm:prSet/>
      <dgm:spPr/>
      <dgm:t>
        <a:bodyPr/>
        <a:lstStyle/>
        <a:p>
          <a:endParaRPr lang="en-US"/>
        </a:p>
      </dgm:t>
    </dgm:pt>
    <dgm:pt modelId="{5AC09B07-4B99-4B53-945D-FFCABA40F147}" type="sibTrans" cxnId="{DB7FBB90-D667-4E45-8FE1-F0ABF31C4636}">
      <dgm:prSet/>
      <dgm:spPr/>
      <dgm:t>
        <a:bodyPr/>
        <a:lstStyle/>
        <a:p>
          <a:endParaRPr lang="en-US"/>
        </a:p>
      </dgm:t>
    </dgm:pt>
    <dgm:pt modelId="{B7AA4749-1DF1-4DC2-8584-88C8D996A735}" type="pres">
      <dgm:prSet presAssocID="{AB23391F-D38D-477B-A065-C04DA183589B}" presName="composite" presStyleCnt="0">
        <dgm:presLayoutVars>
          <dgm:chMax val="1"/>
          <dgm:dir/>
          <dgm:resizeHandles val="exact"/>
        </dgm:presLayoutVars>
      </dgm:prSet>
      <dgm:spPr/>
    </dgm:pt>
    <dgm:pt modelId="{51EF1D93-5AC4-4ABF-9F47-9968839794F1}" type="pres">
      <dgm:prSet presAssocID="{AB23391F-D38D-477B-A065-C04DA183589B}" presName="radial" presStyleCnt="0">
        <dgm:presLayoutVars>
          <dgm:animLvl val="ctr"/>
        </dgm:presLayoutVars>
      </dgm:prSet>
      <dgm:spPr/>
    </dgm:pt>
    <dgm:pt modelId="{D4DC2A91-0E10-41EF-B21B-74CD5BC9F201}" type="pres">
      <dgm:prSet presAssocID="{D1D76333-FFFF-4F1A-B632-49E6D8BFF9C6}" presName="centerShape" presStyleLbl="vennNode1" presStyleIdx="0" presStyleCnt="11"/>
      <dgm:spPr/>
    </dgm:pt>
    <dgm:pt modelId="{46A25B84-BDFF-454C-9AA5-D90500040E09}" type="pres">
      <dgm:prSet presAssocID="{72F7C6D7-47DD-4C45-8DDA-5ED0F58B9C1A}" presName="node" presStyleLbl="vennNode1" presStyleIdx="1" presStyleCnt="11">
        <dgm:presLayoutVars>
          <dgm:bulletEnabled val="1"/>
        </dgm:presLayoutVars>
      </dgm:prSet>
      <dgm:spPr/>
    </dgm:pt>
    <dgm:pt modelId="{1FB411CB-2F34-46A4-8C6F-B072974F012C}" type="pres">
      <dgm:prSet presAssocID="{D91A5646-EAEC-4F9A-A580-27433180531F}" presName="node" presStyleLbl="vennNode1" presStyleIdx="2" presStyleCnt="11">
        <dgm:presLayoutVars>
          <dgm:bulletEnabled val="1"/>
        </dgm:presLayoutVars>
      </dgm:prSet>
      <dgm:spPr/>
    </dgm:pt>
    <dgm:pt modelId="{6BAB1B64-7BF1-4DD5-8D58-E327AD3E83DA}" type="pres">
      <dgm:prSet presAssocID="{E1CCFE6A-36D2-420D-962B-C26F86B6CB59}" presName="node" presStyleLbl="vennNode1" presStyleIdx="3" presStyleCnt="11">
        <dgm:presLayoutVars>
          <dgm:bulletEnabled val="1"/>
        </dgm:presLayoutVars>
      </dgm:prSet>
      <dgm:spPr/>
    </dgm:pt>
    <dgm:pt modelId="{33FC4258-299B-4F1D-822E-B008490D30B0}" type="pres">
      <dgm:prSet presAssocID="{147028AA-0505-4739-8ECD-C0D30645F0D2}" presName="node" presStyleLbl="vennNode1" presStyleIdx="4" presStyleCnt="11">
        <dgm:presLayoutVars>
          <dgm:bulletEnabled val="1"/>
        </dgm:presLayoutVars>
      </dgm:prSet>
      <dgm:spPr/>
    </dgm:pt>
    <dgm:pt modelId="{7E0246A8-4F7B-4DEF-94BF-D64549571C56}" type="pres">
      <dgm:prSet presAssocID="{53345B49-D3F5-4E52-B783-84F49949AAD9}" presName="node" presStyleLbl="vennNode1" presStyleIdx="5" presStyleCnt="11">
        <dgm:presLayoutVars>
          <dgm:bulletEnabled val="1"/>
        </dgm:presLayoutVars>
      </dgm:prSet>
      <dgm:spPr/>
    </dgm:pt>
    <dgm:pt modelId="{03A5F177-B48C-409F-843B-8A73C4EE639D}" type="pres">
      <dgm:prSet presAssocID="{55C3740E-18AC-440C-97E1-35F28783EDF0}" presName="node" presStyleLbl="vennNode1" presStyleIdx="6" presStyleCnt="11">
        <dgm:presLayoutVars>
          <dgm:bulletEnabled val="1"/>
        </dgm:presLayoutVars>
      </dgm:prSet>
      <dgm:spPr/>
    </dgm:pt>
    <dgm:pt modelId="{7B0190E5-D5E9-4753-B00C-EE4655ED97B0}" type="pres">
      <dgm:prSet presAssocID="{DECCA7AA-6BEB-48FF-9397-8925CB6CC307}" presName="node" presStyleLbl="vennNode1" presStyleIdx="7" presStyleCnt="11">
        <dgm:presLayoutVars>
          <dgm:bulletEnabled val="1"/>
        </dgm:presLayoutVars>
      </dgm:prSet>
      <dgm:spPr/>
    </dgm:pt>
    <dgm:pt modelId="{FBCB1EAD-0B84-46E2-BA24-20182069C460}" type="pres">
      <dgm:prSet presAssocID="{5F188C1A-08C1-4C88-ADD9-FB7673300DF1}" presName="node" presStyleLbl="vennNode1" presStyleIdx="8" presStyleCnt="11">
        <dgm:presLayoutVars>
          <dgm:bulletEnabled val="1"/>
        </dgm:presLayoutVars>
      </dgm:prSet>
      <dgm:spPr/>
    </dgm:pt>
    <dgm:pt modelId="{2538B18C-0CF8-4A51-9F43-C57181A5073F}" type="pres">
      <dgm:prSet presAssocID="{F68BAB85-D253-4043-B5CD-C8A461639049}" presName="node" presStyleLbl="vennNode1" presStyleIdx="9" presStyleCnt="11">
        <dgm:presLayoutVars>
          <dgm:bulletEnabled val="1"/>
        </dgm:presLayoutVars>
      </dgm:prSet>
      <dgm:spPr/>
    </dgm:pt>
    <dgm:pt modelId="{CFE6AC6C-F48F-492B-8FC5-EBF25B237CE9}" type="pres">
      <dgm:prSet presAssocID="{68061509-1DD7-49BE-91DE-6E4B3F070876}" presName="node" presStyleLbl="vennNode1" presStyleIdx="10" presStyleCnt="11">
        <dgm:presLayoutVars>
          <dgm:bulletEnabled val="1"/>
        </dgm:presLayoutVars>
      </dgm:prSet>
      <dgm:spPr/>
    </dgm:pt>
  </dgm:ptLst>
  <dgm:cxnLst>
    <dgm:cxn modelId="{57016A0B-4FD3-44F1-8C0D-90B2C175B2E6}" type="presOf" srcId="{AB23391F-D38D-477B-A065-C04DA183589B}" destId="{B7AA4749-1DF1-4DC2-8584-88C8D996A735}" srcOrd="0" destOrd="0" presId="urn:microsoft.com/office/officeart/2005/8/layout/radial3"/>
    <dgm:cxn modelId="{92BE1927-88CD-4A2B-92AB-C73FFB999072}" srcId="{D1D76333-FFFF-4F1A-B632-49E6D8BFF9C6}" destId="{147028AA-0505-4739-8ECD-C0D30645F0D2}" srcOrd="3" destOrd="0" parTransId="{0094FB72-548B-4264-B224-F83601C3FDBF}" sibTransId="{A8D78F53-D0E0-4192-A7D3-3526062782F2}"/>
    <dgm:cxn modelId="{794AFE3D-767F-4200-8613-2793D4C8761B}" srcId="{D1D76333-FFFF-4F1A-B632-49E6D8BFF9C6}" destId="{DECCA7AA-6BEB-48FF-9397-8925CB6CC307}" srcOrd="6" destOrd="0" parTransId="{9E9E6092-2A70-4BEF-BFC0-EB66B67224CE}" sibTransId="{FD8D8CB4-4361-4582-AB37-6786C6350276}"/>
    <dgm:cxn modelId="{EF5AD840-DF45-465F-AC02-646583D897DD}" srcId="{D1D76333-FFFF-4F1A-B632-49E6D8BFF9C6}" destId="{5F188C1A-08C1-4C88-ADD9-FB7673300DF1}" srcOrd="7" destOrd="0" parTransId="{8AB1308F-BE8A-49E8-BEAC-744B7AAB2695}" sibTransId="{32558664-6817-4898-AC15-7A15E36A6F87}"/>
    <dgm:cxn modelId="{8AB4C84C-69DF-4CFD-845D-7C249366E31F}" type="presOf" srcId="{E1CCFE6A-36D2-420D-962B-C26F86B6CB59}" destId="{6BAB1B64-7BF1-4DD5-8D58-E327AD3E83DA}" srcOrd="0" destOrd="0" presId="urn:microsoft.com/office/officeart/2005/8/layout/radial3"/>
    <dgm:cxn modelId="{97B1524E-33F8-4334-AF54-EBE380E65FA2}" type="presOf" srcId="{DECCA7AA-6BEB-48FF-9397-8925CB6CC307}" destId="{7B0190E5-D5E9-4753-B00C-EE4655ED97B0}" srcOrd="0" destOrd="0" presId="urn:microsoft.com/office/officeart/2005/8/layout/radial3"/>
    <dgm:cxn modelId="{F326C44F-0804-4E6E-A2CF-10E6B2605FF0}" srcId="{D1D76333-FFFF-4F1A-B632-49E6D8BFF9C6}" destId="{D91A5646-EAEC-4F9A-A580-27433180531F}" srcOrd="1" destOrd="0" parTransId="{F8CF9EF6-3147-4E90-8E61-C5F2AC7B7035}" sibTransId="{5A01B158-F726-4E34-BFDE-8E248773EF7C}"/>
    <dgm:cxn modelId="{9E534751-AB31-441E-9314-50641826A751}" type="presOf" srcId="{5F188C1A-08C1-4C88-ADD9-FB7673300DF1}" destId="{FBCB1EAD-0B84-46E2-BA24-20182069C460}" srcOrd="0" destOrd="0" presId="urn:microsoft.com/office/officeart/2005/8/layout/radial3"/>
    <dgm:cxn modelId="{0DD57851-BBC1-44EB-A9A5-30AF9991A352}" srcId="{AB23391F-D38D-477B-A065-C04DA183589B}" destId="{D1D76333-FFFF-4F1A-B632-49E6D8BFF9C6}" srcOrd="0" destOrd="0" parTransId="{A9EB219B-B798-44F7-A8E0-0D2322A7AB8F}" sibTransId="{1B9AFF0C-A3A0-4B3D-BB1F-993AF12A34DC}"/>
    <dgm:cxn modelId="{69325062-D53F-4E7C-B9CC-501B286667D8}" srcId="{D1D76333-FFFF-4F1A-B632-49E6D8BFF9C6}" destId="{F68BAB85-D253-4043-B5CD-C8A461639049}" srcOrd="8" destOrd="0" parTransId="{09830083-44FA-47AF-8D3E-2C4C9CE5673D}" sibTransId="{6976053D-C8BF-466D-A144-5622183DE4A6}"/>
    <dgm:cxn modelId="{6BA3E978-DA28-4AF4-A8E9-F4137AF52C8E}" type="presOf" srcId="{55C3740E-18AC-440C-97E1-35F28783EDF0}" destId="{03A5F177-B48C-409F-843B-8A73C4EE639D}" srcOrd="0" destOrd="0" presId="urn:microsoft.com/office/officeart/2005/8/layout/radial3"/>
    <dgm:cxn modelId="{CA48638D-21C5-40D2-AB27-D9DFA1A8B458}" type="presOf" srcId="{147028AA-0505-4739-8ECD-C0D30645F0D2}" destId="{33FC4258-299B-4F1D-822E-B008490D30B0}" srcOrd="0" destOrd="0" presId="urn:microsoft.com/office/officeart/2005/8/layout/radial3"/>
    <dgm:cxn modelId="{DB7FBB90-D667-4E45-8FE1-F0ABF31C4636}" srcId="{D1D76333-FFFF-4F1A-B632-49E6D8BFF9C6}" destId="{53345B49-D3F5-4E52-B783-84F49949AAD9}" srcOrd="4" destOrd="0" parTransId="{D753D279-7836-48B6-936B-7136C2E5C203}" sibTransId="{5AC09B07-4B99-4B53-945D-FFCABA40F147}"/>
    <dgm:cxn modelId="{8B39AAA0-1AAB-4D2B-B395-72DD5E3FDF3C}" srcId="{D1D76333-FFFF-4F1A-B632-49E6D8BFF9C6}" destId="{E1CCFE6A-36D2-420D-962B-C26F86B6CB59}" srcOrd="2" destOrd="0" parTransId="{598A2148-9F43-4D9B-93F9-9593C38BDEBE}" sibTransId="{5DDBE6A5-51AB-4255-A167-B6D750E9B428}"/>
    <dgm:cxn modelId="{4D5B0DA4-17DC-4C0A-8C4A-68EA29E90361}" srcId="{D1D76333-FFFF-4F1A-B632-49E6D8BFF9C6}" destId="{68061509-1DD7-49BE-91DE-6E4B3F070876}" srcOrd="9" destOrd="0" parTransId="{F32FAA99-5526-4177-8F3C-F16BE747221C}" sibTransId="{EF1B1755-3163-41DD-BBFB-CC644E100511}"/>
    <dgm:cxn modelId="{B5C362AA-ADB2-44C3-9CE7-2EB2C5578092}" type="presOf" srcId="{F68BAB85-D253-4043-B5CD-C8A461639049}" destId="{2538B18C-0CF8-4A51-9F43-C57181A5073F}" srcOrd="0" destOrd="0" presId="urn:microsoft.com/office/officeart/2005/8/layout/radial3"/>
    <dgm:cxn modelId="{18EA30AB-48F7-472E-9E14-36028FC488C7}" type="presOf" srcId="{D91A5646-EAEC-4F9A-A580-27433180531F}" destId="{1FB411CB-2F34-46A4-8C6F-B072974F012C}" srcOrd="0" destOrd="0" presId="urn:microsoft.com/office/officeart/2005/8/layout/radial3"/>
    <dgm:cxn modelId="{23908CAD-3250-4F27-ABC4-5F3F709D80EA}" type="presOf" srcId="{68061509-1DD7-49BE-91DE-6E4B3F070876}" destId="{CFE6AC6C-F48F-492B-8FC5-EBF25B237CE9}" srcOrd="0" destOrd="0" presId="urn:microsoft.com/office/officeart/2005/8/layout/radial3"/>
    <dgm:cxn modelId="{5BBB21B1-6394-400D-89F6-0D839856CF39}" type="presOf" srcId="{53345B49-D3F5-4E52-B783-84F49949AAD9}" destId="{7E0246A8-4F7B-4DEF-94BF-D64549571C56}" srcOrd="0" destOrd="0" presId="urn:microsoft.com/office/officeart/2005/8/layout/radial3"/>
    <dgm:cxn modelId="{503499BA-D07A-4DE9-AE3F-4F23DAEB9B69}" srcId="{D1D76333-FFFF-4F1A-B632-49E6D8BFF9C6}" destId="{72F7C6D7-47DD-4C45-8DDA-5ED0F58B9C1A}" srcOrd="0" destOrd="0" parTransId="{3126E240-B8F2-4EF6-A631-B7F4BCFEC048}" sibTransId="{8E4BA2B2-EE02-4C15-BCB9-B3DE0017DB5B}"/>
    <dgm:cxn modelId="{CE01D4BD-EFB6-4C08-AAAA-F3959BCAE48E}" type="presOf" srcId="{72F7C6D7-47DD-4C45-8DDA-5ED0F58B9C1A}" destId="{46A25B84-BDFF-454C-9AA5-D90500040E09}" srcOrd="0" destOrd="0" presId="urn:microsoft.com/office/officeart/2005/8/layout/radial3"/>
    <dgm:cxn modelId="{DF7031C8-0807-474D-B11D-51C66492C325}" type="presOf" srcId="{D1D76333-FFFF-4F1A-B632-49E6D8BFF9C6}" destId="{D4DC2A91-0E10-41EF-B21B-74CD5BC9F201}" srcOrd="0" destOrd="0" presId="urn:microsoft.com/office/officeart/2005/8/layout/radial3"/>
    <dgm:cxn modelId="{F43B07FB-599F-4214-86C9-54063AAC8BEE}" srcId="{D1D76333-FFFF-4F1A-B632-49E6D8BFF9C6}" destId="{55C3740E-18AC-440C-97E1-35F28783EDF0}" srcOrd="5" destOrd="0" parTransId="{2230E60F-8CF7-4F57-98EA-FDD73102140E}" sibTransId="{38DD1DFE-B616-461F-9E99-390612639C19}"/>
    <dgm:cxn modelId="{48EEB86B-88E8-40EF-B23B-1E0739741A9E}" type="presParOf" srcId="{B7AA4749-1DF1-4DC2-8584-88C8D996A735}" destId="{51EF1D93-5AC4-4ABF-9F47-9968839794F1}" srcOrd="0" destOrd="0" presId="urn:microsoft.com/office/officeart/2005/8/layout/radial3"/>
    <dgm:cxn modelId="{1D86EBFF-3AB2-4B92-954A-17EF052EAABA}" type="presParOf" srcId="{51EF1D93-5AC4-4ABF-9F47-9968839794F1}" destId="{D4DC2A91-0E10-41EF-B21B-74CD5BC9F201}" srcOrd="0" destOrd="0" presId="urn:microsoft.com/office/officeart/2005/8/layout/radial3"/>
    <dgm:cxn modelId="{9E874C76-C97E-4103-8572-CE1D8C609C7B}" type="presParOf" srcId="{51EF1D93-5AC4-4ABF-9F47-9968839794F1}" destId="{46A25B84-BDFF-454C-9AA5-D90500040E09}" srcOrd="1" destOrd="0" presId="urn:microsoft.com/office/officeart/2005/8/layout/radial3"/>
    <dgm:cxn modelId="{C2ED1806-BE28-4193-BE36-1CE50183023C}" type="presParOf" srcId="{51EF1D93-5AC4-4ABF-9F47-9968839794F1}" destId="{1FB411CB-2F34-46A4-8C6F-B072974F012C}" srcOrd="2" destOrd="0" presId="urn:microsoft.com/office/officeart/2005/8/layout/radial3"/>
    <dgm:cxn modelId="{EF900036-4953-4A03-8FF4-2B2C12AEF223}" type="presParOf" srcId="{51EF1D93-5AC4-4ABF-9F47-9968839794F1}" destId="{6BAB1B64-7BF1-4DD5-8D58-E327AD3E83DA}" srcOrd="3" destOrd="0" presId="urn:microsoft.com/office/officeart/2005/8/layout/radial3"/>
    <dgm:cxn modelId="{CDBE49C0-A31C-43AD-B54B-6EDEFB8CA0C4}" type="presParOf" srcId="{51EF1D93-5AC4-4ABF-9F47-9968839794F1}" destId="{33FC4258-299B-4F1D-822E-B008490D30B0}" srcOrd="4" destOrd="0" presId="urn:microsoft.com/office/officeart/2005/8/layout/radial3"/>
    <dgm:cxn modelId="{D85E32ED-BED1-4AC7-997D-589E5CA8C7A2}" type="presParOf" srcId="{51EF1D93-5AC4-4ABF-9F47-9968839794F1}" destId="{7E0246A8-4F7B-4DEF-94BF-D64549571C56}" srcOrd="5" destOrd="0" presId="urn:microsoft.com/office/officeart/2005/8/layout/radial3"/>
    <dgm:cxn modelId="{4F9A7733-D053-4B8C-BBFA-CEB82D64EA4B}" type="presParOf" srcId="{51EF1D93-5AC4-4ABF-9F47-9968839794F1}" destId="{03A5F177-B48C-409F-843B-8A73C4EE639D}" srcOrd="6" destOrd="0" presId="urn:microsoft.com/office/officeart/2005/8/layout/radial3"/>
    <dgm:cxn modelId="{02B22DF6-50DE-4AEC-A97A-ADE22DEE2798}" type="presParOf" srcId="{51EF1D93-5AC4-4ABF-9F47-9968839794F1}" destId="{7B0190E5-D5E9-4753-B00C-EE4655ED97B0}" srcOrd="7" destOrd="0" presId="urn:microsoft.com/office/officeart/2005/8/layout/radial3"/>
    <dgm:cxn modelId="{9677CF19-468D-4985-AFC5-5280C832CE9A}" type="presParOf" srcId="{51EF1D93-5AC4-4ABF-9F47-9968839794F1}" destId="{FBCB1EAD-0B84-46E2-BA24-20182069C460}" srcOrd="8" destOrd="0" presId="urn:microsoft.com/office/officeart/2005/8/layout/radial3"/>
    <dgm:cxn modelId="{6254EDB4-799C-4B4F-AF8E-CD984B0D814E}" type="presParOf" srcId="{51EF1D93-5AC4-4ABF-9F47-9968839794F1}" destId="{2538B18C-0CF8-4A51-9F43-C57181A5073F}" srcOrd="9" destOrd="0" presId="urn:microsoft.com/office/officeart/2005/8/layout/radial3"/>
    <dgm:cxn modelId="{0510402F-EE9C-4608-A454-054A13125B36}" type="presParOf" srcId="{51EF1D93-5AC4-4ABF-9F47-9968839794F1}" destId="{CFE6AC6C-F48F-492B-8FC5-EBF25B237CE9}" srcOrd="10"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6527D-D63A-4BDD-8C85-D332F4E472E1}">
      <dsp:nvSpPr>
        <dsp:cNvPr id="0" name=""/>
        <dsp:cNvSpPr/>
      </dsp:nvSpPr>
      <dsp:spPr>
        <a:xfrm>
          <a:off x="1552421" y="688027"/>
          <a:ext cx="4594532" cy="4594532"/>
        </a:xfrm>
        <a:prstGeom prst="blockArc">
          <a:avLst>
            <a:gd name="adj1" fmla="val 1080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A436A3-6613-4DE3-A586-10D4415346E3}">
      <dsp:nvSpPr>
        <dsp:cNvPr id="0" name=""/>
        <dsp:cNvSpPr/>
      </dsp:nvSpPr>
      <dsp:spPr>
        <a:xfrm>
          <a:off x="1552421" y="688027"/>
          <a:ext cx="4594532" cy="4594532"/>
        </a:xfrm>
        <a:prstGeom prst="blockArc">
          <a:avLst>
            <a:gd name="adj1" fmla="val 5400000"/>
            <a:gd name="adj2" fmla="val 108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B0621A-8D4E-4323-B544-1A354269D40F}">
      <dsp:nvSpPr>
        <dsp:cNvPr id="0" name=""/>
        <dsp:cNvSpPr/>
      </dsp:nvSpPr>
      <dsp:spPr>
        <a:xfrm>
          <a:off x="1552421" y="688027"/>
          <a:ext cx="4594532" cy="4594532"/>
        </a:xfrm>
        <a:prstGeom prst="blockArc">
          <a:avLst>
            <a:gd name="adj1" fmla="val 0"/>
            <a:gd name="adj2" fmla="val 54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5F0614-CE3D-4F51-B09C-F6E1AC5EEA86}">
      <dsp:nvSpPr>
        <dsp:cNvPr id="0" name=""/>
        <dsp:cNvSpPr/>
      </dsp:nvSpPr>
      <dsp:spPr>
        <a:xfrm>
          <a:off x="1552421" y="688027"/>
          <a:ext cx="4594532" cy="4594532"/>
        </a:xfrm>
        <a:prstGeom prst="blockArc">
          <a:avLst>
            <a:gd name="adj1" fmla="val 16200000"/>
            <a:gd name="adj2" fmla="val 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C65B41-57EA-4708-B6C5-B2D0F9C3F73C}">
      <dsp:nvSpPr>
        <dsp:cNvPr id="0" name=""/>
        <dsp:cNvSpPr/>
      </dsp:nvSpPr>
      <dsp:spPr>
        <a:xfrm>
          <a:off x="2793279" y="1928885"/>
          <a:ext cx="2112816" cy="21128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a:t>Ethics </a:t>
          </a:r>
        </a:p>
      </dsp:txBody>
      <dsp:txXfrm>
        <a:off x="3102694" y="2238300"/>
        <a:ext cx="1493986" cy="1493986"/>
      </dsp:txXfrm>
    </dsp:sp>
    <dsp:sp modelId="{90F65D77-FDD7-47B9-9811-6CF959D70AEC}">
      <dsp:nvSpPr>
        <dsp:cNvPr id="0" name=""/>
        <dsp:cNvSpPr/>
      </dsp:nvSpPr>
      <dsp:spPr>
        <a:xfrm>
          <a:off x="3110201" y="1784"/>
          <a:ext cx="1478971" cy="147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Values</a:t>
          </a:r>
        </a:p>
      </dsp:txBody>
      <dsp:txXfrm>
        <a:off x="3326791" y="218374"/>
        <a:ext cx="1045791" cy="1045791"/>
      </dsp:txXfrm>
    </dsp:sp>
    <dsp:sp modelId="{60C3F591-EC45-4CCF-A6C5-CA66C0130968}">
      <dsp:nvSpPr>
        <dsp:cNvPr id="0" name=""/>
        <dsp:cNvSpPr/>
      </dsp:nvSpPr>
      <dsp:spPr>
        <a:xfrm>
          <a:off x="5354225" y="2245808"/>
          <a:ext cx="1478971" cy="147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Practice</a:t>
          </a:r>
        </a:p>
      </dsp:txBody>
      <dsp:txXfrm>
        <a:off x="5570815" y="2462398"/>
        <a:ext cx="1045791" cy="1045791"/>
      </dsp:txXfrm>
    </dsp:sp>
    <dsp:sp modelId="{27D54457-1C10-41CF-A71A-DCE5014584EB}">
      <dsp:nvSpPr>
        <dsp:cNvPr id="0" name=""/>
        <dsp:cNvSpPr/>
      </dsp:nvSpPr>
      <dsp:spPr>
        <a:xfrm>
          <a:off x="3110201" y="4489831"/>
          <a:ext cx="1478971" cy="147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Principles</a:t>
          </a:r>
        </a:p>
      </dsp:txBody>
      <dsp:txXfrm>
        <a:off x="3326791" y="4706421"/>
        <a:ext cx="1045791" cy="1045791"/>
      </dsp:txXfrm>
    </dsp:sp>
    <dsp:sp modelId="{DCE12ADA-177E-4A56-A232-10326670B20E}">
      <dsp:nvSpPr>
        <dsp:cNvPr id="0" name=""/>
        <dsp:cNvSpPr/>
      </dsp:nvSpPr>
      <dsp:spPr>
        <a:xfrm>
          <a:off x="866178" y="2245808"/>
          <a:ext cx="1478971" cy="147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Research</a:t>
          </a:r>
        </a:p>
      </dsp:txBody>
      <dsp:txXfrm>
        <a:off x="1082768" y="2462398"/>
        <a:ext cx="1045791" cy="10457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4E819-7313-4C1B-8791-39B6E014195F}">
      <dsp:nvSpPr>
        <dsp:cNvPr id="0" name=""/>
        <dsp:cNvSpPr/>
      </dsp:nvSpPr>
      <dsp:spPr>
        <a:xfrm rot="16200000">
          <a:off x="-942488" y="943378"/>
          <a:ext cx="4202430" cy="2315672"/>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0" tIns="0" rIns="167184" bIns="0" numCol="1" spcCol="1270" anchor="t" anchorCtr="0">
          <a:noAutofit/>
        </a:bodyPr>
        <a:lstStyle/>
        <a:p>
          <a:pPr marL="0" lvl="0" indent="0" algn="l" defTabSz="1155700">
            <a:lnSpc>
              <a:spcPct val="90000"/>
            </a:lnSpc>
            <a:spcBef>
              <a:spcPct val="0"/>
            </a:spcBef>
            <a:spcAft>
              <a:spcPct val="35000"/>
            </a:spcAft>
            <a:buNone/>
          </a:pPr>
          <a:r>
            <a:rPr lang="en-US" sz="2600" kern="1200"/>
            <a:t>Legal </a:t>
          </a:r>
        </a:p>
        <a:p>
          <a:pPr marL="228600" lvl="1" indent="-228600" algn="l" defTabSz="889000">
            <a:lnSpc>
              <a:spcPct val="90000"/>
            </a:lnSpc>
            <a:spcBef>
              <a:spcPct val="0"/>
            </a:spcBef>
            <a:spcAft>
              <a:spcPct val="15000"/>
            </a:spcAft>
            <a:buChar char="•"/>
          </a:pPr>
          <a:r>
            <a:rPr lang="en-US" sz="2000" kern="1200"/>
            <a:t>Regulations</a:t>
          </a:r>
        </a:p>
        <a:p>
          <a:pPr marL="228600" lvl="1" indent="-228600" algn="l" defTabSz="889000">
            <a:lnSpc>
              <a:spcPct val="90000"/>
            </a:lnSpc>
            <a:spcBef>
              <a:spcPct val="0"/>
            </a:spcBef>
            <a:spcAft>
              <a:spcPct val="15000"/>
            </a:spcAft>
            <a:buChar char="•"/>
          </a:pPr>
          <a:r>
            <a:rPr lang="en-US" sz="2000" kern="1200"/>
            <a:t>Standards</a:t>
          </a:r>
        </a:p>
        <a:p>
          <a:pPr marL="228600" lvl="1" indent="-228600" algn="l" defTabSz="889000">
            <a:lnSpc>
              <a:spcPct val="90000"/>
            </a:lnSpc>
            <a:spcBef>
              <a:spcPct val="0"/>
            </a:spcBef>
            <a:spcAft>
              <a:spcPct val="15000"/>
            </a:spcAft>
            <a:buChar char="•"/>
          </a:pPr>
          <a:r>
            <a:rPr lang="en-US" sz="2000" kern="1200"/>
            <a:t>Guidelines</a:t>
          </a:r>
        </a:p>
        <a:p>
          <a:pPr marL="228600" lvl="1" indent="-228600" algn="l" defTabSz="889000">
            <a:lnSpc>
              <a:spcPct val="90000"/>
            </a:lnSpc>
            <a:spcBef>
              <a:spcPct val="0"/>
            </a:spcBef>
            <a:spcAft>
              <a:spcPct val="15000"/>
            </a:spcAft>
            <a:buChar char="•"/>
          </a:pPr>
          <a:r>
            <a:rPr lang="en-US" sz="2000" kern="1200"/>
            <a:t>Law</a:t>
          </a:r>
        </a:p>
        <a:p>
          <a:pPr marL="228600" lvl="1" indent="-228600" algn="l" defTabSz="889000">
            <a:lnSpc>
              <a:spcPct val="90000"/>
            </a:lnSpc>
            <a:spcBef>
              <a:spcPct val="0"/>
            </a:spcBef>
            <a:spcAft>
              <a:spcPct val="15000"/>
            </a:spcAft>
            <a:buChar char="•"/>
          </a:pPr>
          <a:r>
            <a:rPr lang="en-US" sz="2000" kern="1200"/>
            <a:t>Ethics</a:t>
          </a:r>
        </a:p>
      </dsp:txBody>
      <dsp:txXfrm rot="5400000">
        <a:off x="891" y="840485"/>
        <a:ext cx="2315672" cy="2521458"/>
      </dsp:txXfrm>
    </dsp:sp>
    <dsp:sp modelId="{6246D988-1B41-4FE8-A63F-275B9877350B}">
      <dsp:nvSpPr>
        <dsp:cNvPr id="0" name=""/>
        <dsp:cNvSpPr/>
      </dsp:nvSpPr>
      <dsp:spPr>
        <a:xfrm rot="16200000">
          <a:off x="1546859" y="943378"/>
          <a:ext cx="4202430" cy="2315672"/>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0" tIns="0" rIns="167184" bIns="0" numCol="1" spcCol="1270" anchor="t" anchorCtr="0">
          <a:noAutofit/>
        </a:bodyPr>
        <a:lstStyle/>
        <a:p>
          <a:pPr marL="0" lvl="0" indent="0" algn="l" defTabSz="1155700">
            <a:lnSpc>
              <a:spcPct val="90000"/>
            </a:lnSpc>
            <a:spcBef>
              <a:spcPct val="0"/>
            </a:spcBef>
            <a:spcAft>
              <a:spcPct val="35000"/>
            </a:spcAft>
            <a:buNone/>
          </a:pPr>
          <a:r>
            <a:rPr lang="en-US" sz="2600" kern="1200"/>
            <a:t>Due Care</a:t>
          </a:r>
        </a:p>
        <a:p>
          <a:pPr marL="228600" lvl="1" indent="-228600" algn="l" defTabSz="889000">
            <a:lnSpc>
              <a:spcPct val="90000"/>
            </a:lnSpc>
            <a:spcBef>
              <a:spcPct val="0"/>
            </a:spcBef>
            <a:spcAft>
              <a:spcPct val="15000"/>
            </a:spcAft>
            <a:buChar char="•"/>
          </a:pPr>
          <a:r>
            <a:rPr lang="en-US" sz="2000" kern="1200"/>
            <a:t>Policies</a:t>
          </a:r>
        </a:p>
        <a:p>
          <a:pPr marL="228600" lvl="1" indent="-228600" algn="l" defTabSz="889000">
            <a:lnSpc>
              <a:spcPct val="90000"/>
            </a:lnSpc>
            <a:spcBef>
              <a:spcPct val="0"/>
            </a:spcBef>
            <a:spcAft>
              <a:spcPct val="15000"/>
            </a:spcAft>
            <a:buChar char="•"/>
          </a:pPr>
          <a:r>
            <a:rPr lang="en-US" sz="2000" kern="1200"/>
            <a:t>Practices</a:t>
          </a:r>
        </a:p>
        <a:p>
          <a:pPr marL="228600" lvl="1" indent="-228600" algn="l" defTabSz="889000">
            <a:lnSpc>
              <a:spcPct val="90000"/>
            </a:lnSpc>
            <a:spcBef>
              <a:spcPct val="0"/>
            </a:spcBef>
            <a:spcAft>
              <a:spcPct val="15000"/>
            </a:spcAft>
            <a:buChar char="•"/>
          </a:pPr>
          <a:r>
            <a:rPr lang="en-US" sz="2000" kern="1200"/>
            <a:t>Process</a:t>
          </a:r>
        </a:p>
        <a:p>
          <a:pPr marL="228600" lvl="1" indent="-228600" algn="l" defTabSz="889000">
            <a:lnSpc>
              <a:spcPct val="90000"/>
            </a:lnSpc>
            <a:spcBef>
              <a:spcPct val="0"/>
            </a:spcBef>
            <a:spcAft>
              <a:spcPct val="15000"/>
            </a:spcAft>
            <a:buChar char="•"/>
          </a:pPr>
          <a:r>
            <a:rPr lang="en-US" sz="2000" kern="1200"/>
            <a:t>Procedures</a:t>
          </a:r>
        </a:p>
        <a:p>
          <a:pPr marL="228600" lvl="1" indent="-228600" algn="l" defTabSz="889000">
            <a:lnSpc>
              <a:spcPct val="90000"/>
            </a:lnSpc>
            <a:spcBef>
              <a:spcPct val="0"/>
            </a:spcBef>
            <a:spcAft>
              <a:spcPct val="15000"/>
            </a:spcAft>
            <a:buChar char="•"/>
          </a:pPr>
          <a:r>
            <a:rPr lang="en-US" sz="2000" kern="1200"/>
            <a:t>Baselines</a:t>
          </a:r>
        </a:p>
        <a:p>
          <a:pPr marL="228600" lvl="1" indent="-228600" algn="l" defTabSz="889000">
            <a:lnSpc>
              <a:spcPct val="90000"/>
            </a:lnSpc>
            <a:spcBef>
              <a:spcPct val="0"/>
            </a:spcBef>
            <a:spcAft>
              <a:spcPct val="15000"/>
            </a:spcAft>
            <a:buChar char="•"/>
          </a:pPr>
          <a:endParaRPr lang="en-US" sz="2000" kern="1200"/>
        </a:p>
      </dsp:txBody>
      <dsp:txXfrm rot="5400000">
        <a:off x="2490238" y="840485"/>
        <a:ext cx="2315672" cy="2521458"/>
      </dsp:txXfrm>
    </dsp:sp>
    <dsp:sp modelId="{434FF1CE-2712-4FC5-A584-431E869C2116}">
      <dsp:nvSpPr>
        <dsp:cNvPr id="0" name=""/>
        <dsp:cNvSpPr/>
      </dsp:nvSpPr>
      <dsp:spPr>
        <a:xfrm rot="16200000">
          <a:off x="4036208" y="943378"/>
          <a:ext cx="4202430" cy="2315672"/>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0" tIns="0" rIns="167184" bIns="0" numCol="1" spcCol="1270" anchor="t" anchorCtr="0">
          <a:noAutofit/>
        </a:bodyPr>
        <a:lstStyle/>
        <a:p>
          <a:pPr marL="0" lvl="0" indent="0" algn="l" defTabSz="1155700">
            <a:lnSpc>
              <a:spcPct val="90000"/>
            </a:lnSpc>
            <a:spcBef>
              <a:spcPct val="0"/>
            </a:spcBef>
            <a:spcAft>
              <a:spcPct val="35000"/>
            </a:spcAft>
            <a:buNone/>
          </a:pPr>
          <a:r>
            <a:rPr lang="en-US" sz="2600" kern="1200"/>
            <a:t>Due Process</a:t>
          </a:r>
        </a:p>
        <a:p>
          <a:pPr marL="228600" lvl="1" indent="-228600" algn="l" defTabSz="889000">
            <a:lnSpc>
              <a:spcPct val="90000"/>
            </a:lnSpc>
            <a:spcBef>
              <a:spcPct val="0"/>
            </a:spcBef>
            <a:spcAft>
              <a:spcPct val="15000"/>
            </a:spcAft>
            <a:buChar char="•"/>
          </a:pPr>
          <a:r>
            <a:rPr lang="en-US" sz="2000" kern="1200"/>
            <a:t>Implementation</a:t>
          </a:r>
        </a:p>
        <a:p>
          <a:pPr marL="228600" lvl="1" indent="-228600" algn="l" defTabSz="889000">
            <a:lnSpc>
              <a:spcPct val="90000"/>
            </a:lnSpc>
            <a:spcBef>
              <a:spcPct val="0"/>
            </a:spcBef>
            <a:spcAft>
              <a:spcPct val="15000"/>
            </a:spcAft>
            <a:buChar char="•"/>
          </a:pPr>
          <a:r>
            <a:rPr lang="en-US" sz="2000" kern="1200"/>
            <a:t>Evidence</a:t>
          </a:r>
        </a:p>
        <a:p>
          <a:pPr marL="228600" lvl="1" indent="-228600" algn="l" defTabSz="889000">
            <a:lnSpc>
              <a:spcPct val="90000"/>
            </a:lnSpc>
            <a:spcBef>
              <a:spcPct val="0"/>
            </a:spcBef>
            <a:spcAft>
              <a:spcPct val="15000"/>
            </a:spcAft>
            <a:buChar char="•"/>
          </a:pPr>
          <a:r>
            <a:rPr lang="en-US" sz="2000" kern="1200"/>
            <a:t>Reviews</a:t>
          </a:r>
        </a:p>
        <a:p>
          <a:pPr marL="228600" lvl="1" indent="-228600" algn="l" defTabSz="889000">
            <a:lnSpc>
              <a:spcPct val="90000"/>
            </a:lnSpc>
            <a:spcBef>
              <a:spcPct val="0"/>
            </a:spcBef>
            <a:spcAft>
              <a:spcPct val="15000"/>
            </a:spcAft>
            <a:buChar char="•"/>
          </a:pPr>
          <a:r>
            <a:rPr lang="en-US" sz="2000" kern="1200"/>
            <a:t>Audits</a:t>
          </a:r>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rot="5400000">
        <a:off x="4979587" y="840485"/>
        <a:ext cx="2315672" cy="2521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C2A91-0E10-41EF-B21B-74CD5BC9F201}">
      <dsp:nvSpPr>
        <dsp:cNvPr id="0" name=""/>
        <dsp:cNvSpPr/>
      </dsp:nvSpPr>
      <dsp:spPr>
        <a:xfrm>
          <a:off x="3057425" y="1215925"/>
          <a:ext cx="3029148" cy="3029148"/>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a:t>You &amp; Your Job</a:t>
          </a:r>
        </a:p>
      </dsp:txBody>
      <dsp:txXfrm>
        <a:off x="3501033" y="1659533"/>
        <a:ext cx="2141932" cy="2141932"/>
      </dsp:txXfrm>
    </dsp:sp>
    <dsp:sp modelId="{46A25B84-BDFF-454C-9AA5-D90500040E09}">
      <dsp:nvSpPr>
        <dsp:cNvPr id="0" name=""/>
        <dsp:cNvSpPr/>
      </dsp:nvSpPr>
      <dsp:spPr>
        <a:xfrm>
          <a:off x="3814712" y="540"/>
          <a:ext cx="1514574" cy="1514574"/>
        </a:xfrm>
        <a:prstGeom prst="ellipse">
          <a:avLst/>
        </a:prstGeom>
        <a:solidFill>
          <a:schemeClr val="accent4">
            <a:alpha val="50000"/>
            <a:hueOff val="1225111"/>
            <a:satOff val="-5097"/>
            <a:lumOff val="1201"/>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Nature</a:t>
          </a:r>
        </a:p>
      </dsp:txBody>
      <dsp:txXfrm>
        <a:off x="4036516" y="222344"/>
        <a:ext cx="1070966" cy="1070966"/>
      </dsp:txXfrm>
    </dsp:sp>
    <dsp:sp modelId="{1FB411CB-2F34-46A4-8C6F-B072974F012C}">
      <dsp:nvSpPr>
        <dsp:cNvPr id="0" name=""/>
        <dsp:cNvSpPr/>
      </dsp:nvSpPr>
      <dsp:spPr>
        <a:xfrm>
          <a:off x="5209602" y="578322"/>
          <a:ext cx="1514574" cy="1514574"/>
        </a:xfrm>
        <a:prstGeom prst="ellipse">
          <a:avLst/>
        </a:prstGeom>
        <a:solidFill>
          <a:schemeClr val="accent4">
            <a:alpha val="50000"/>
            <a:hueOff val="2450223"/>
            <a:satOff val="-10194"/>
            <a:lumOff val="2402"/>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Government</a:t>
          </a:r>
        </a:p>
      </dsp:txBody>
      <dsp:txXfrm>
        <a:off x="5431406" y="800126"/>
        <a:ext cx="1070966" cy="1070966"/>
      </dsp:txXfrm>
    </dsp:sp>
    <dsp:sp modelId="{6BAB1B64-7BF1-4DD5-8D58-E327AD3E83DA}">
      <dsp:nvSpPr>
        <dsp:cNvPr id="0" name=""/>
        <dsp:cNvSpPr/>
      </dsp:nvSpPr>
      <dsp:spPr>
        <a:xfrm>
          <a:off x="5787385" y="1973212"/>
          <a:ext cx="1514574" cy="1514574"/>
        </a:xfrm>
        <a:prstGeom prst="ellipse">
          <a:avLst/>
        </a:prstGeom>
        <a:solidFill>
          <a:schemeClr val="accent4">
            <a:alpha val="50000"/>
            <a:hueOff val="3675334"/>
            <a:satOff val="-15291"/>
            <a:lumOff val="360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Politics</a:t>
          </a:r>
        </a:p>
      </dsp:txBody>
      <dsp:txXfrm>
        <a:off x="6009189" y="2195016"/>
        <a:ext cx="1070966" cy="1070966"/>
      </dsp:txXfrm>
    </dsp:sp>
    <dsp:sp modelId="{03A5F177-B48C-409F-843B-8A73C4EE639D}">
      <dsp:nvSpPr>
        <dsp:cNvPr id="0" name=""/>
        <dsp:cNvSpPr/>
      </dsp:nvSpPr>
      <dsp:spPr>
        <a:xfrm>
          <a:off x="5209602" y="3368102"/>
          <a:ext cx="1514574" cy="1514574"/>
        </a:xfrm>
        <a:prstGeom prst="ellipse">
          <a:avLst/>
        </a:prstGeom>
        <a:solidFill>
          <a:schemeClr val="accent4">
            <a:alpha val="50000"/>
            <a:hueOff val="4900445"/>
            <a:satOff val="-20388"/>
            <a:lumOff val="4804"/>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Academia</a:t>
          </a:r>
        </a:p>
      </dsp:txBody>
      <dsp:txXfrm>
        <a:off x="5431406" y="3589906"/>
        <a:ext cx="1070966" cy="1070966"/>
      </dsp:txXfrm>
    </dsp:sp>
    <dsp:sp modelId="{7B0190E5-D5E9-4753-B00C-EE4655ED97B0}">
      <dsp:nvSpPr>
        <dsp:cNvPr id="0" name=""/>
        <dsp:cNvSpPr/>
      </dsp:nvSpPr>
      <dsp:spPr>
        <a:xfrm>
          <a:off x="3814712" y="3945885"/>
          <a:ext cx="1514574" cy="1514574"/>
        </a:xfrm>
        <a:prstGeom prst="ellipse">
          <a:avLst/>
        </a:prstGeom>
        <a:solidFill>
          <a:schemeClr val="accent4">
            <a:alpha val="50000"/>
            <a:hueOff val="6125556"/>
            <a:satOff val="-25486"/>
            <a:lumOff val="6005"/>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Corporations</a:t>
          </a:r>
        </a:p>
      </dsp:txBody>
      <dsp:txXfrm>
        <a:off x="4036516" y="4167689"/>
        <a:ext cx="1070966" cy="1070966"/>
      </dsp:txXfrm>
    </dsp:sp>
    <dsp:sp modelId="{FBCB1EAD-0B84-46E2-BA24-20182069C460}">
      <dsp:nvSpPr>
        <dsp:cNvPr id="0" name=""/>
        <dsp:cNvSpPr/>
      </dsp:nvSpPr>
      <dsp:spPr>
        <a:xfrm>
          <a:off x="2419822" y="3368102"/>
          <a:ext cx="1514574" cy="1514574"/>
        </a:xfrm>
        <a:prstGeom prst="ellipse">
          <a:avLst/>
        </a:prstGeom>
        <a:solidFill>
          <a:schemeClr val="accent4">
            <a:alpha val="50000"/>
            <a:hueOff val="7350668"/>
            <a:satOff val="-30583"/>
            <a:lumOff val="720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Military</a:t>
          </a:r>
        </a:p>
      </dsp:txBody>
      <dsp:txXfrm>
        <a:off x="2641626" y="3589906"/>
        <a:ext cx="1070966" cy="1070966"/>
      </dsp:txXfrm>
    </dsp:sp>
    <dsp:sp modelId="{2538B18C-0CF8-4A51-9F43-C57181A5073F}">
      <dsp:nvSpPr>
        <dsp:cNvPr id="0" name=""/>
        <dsp:cNvSpPr/>
      </dsp:nvSpPr>
      <dsp:spPr>
        <a:xfrm>
          <a:off x="1842040" y="1973212"/>
          <a:ext cx="1514574" cy="1514574"/>
        </a:xfrm>
        <a:prstGeom prst="ellipse">
          <a:avLst/>
        </a:prstGeom>
        <a:solidFill>
          <a:schemeClr val="accent4">
            <a:alpha val="50000"/>
            <a:hueOff val="8575779"/>
            <a:satOff val="-35680"/>
            <a:lumOff val="8407"/>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Religion</a:t>
          </a:r>
        </a:p>
      </dsp:txBody>
      <dsp:txXfrm>
        <a:off x="2063844" y="2195016"/>
        <a:ext cx="1070966" cy="1070966"/>
      </dsp:txXfrm>
    </dsp:sp>
    <dsp:sp modelId="{CFE6AC6C-F48F-492B-8FC5-EBF25B237CE9}">
      <dsp:nvSpPr>
        <dsp:cNvPr id="0" name=""/>
        <dsp:cNvSpPr/>
      </dsp:nvSpPr>
      <dsp:spPr>
        <a:xfrm>
          <a:off x="2419822" y="578322"/>
          <a:ext cx="1514574" cy="1514574"/>
        </a:xfrm>
        <a:prstGeom prst="ellipse">
          <a:avLst/>
        </a:prstGeom>
        <a:solidFill>
          <a:schemeClr val="accent4">
            <a:alpha val="50000"/>
            <a:hueOff val="9800891"/>
            <a:satOff val="-40777"/>
            <a:lumOff val="960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Medical</a:t>
          </a:r>
        </a:p>
      </dsp:txBody>
      <dsp:txXfrm>
        <a:off x="2641626" y="800126"/>
        <a:ext cx="1070966" cy="10709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C2A91-0E10-41EF-B21B-74CD5BC9F201}">
      <dsp:nvSpPr>
        <dsp:cNvPr id="0" name=""/>
        <dsp:cNvSpPr/>
      </dsp:nvSpPr>
      <dsp:spPr>
        <a:xfrm>
          <a:off x="3057425" y="1215925"/>
          <a:ext cx="3029148" cy="3029148"/>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a:t>You &amp; Your Job</a:t>
          </a:r>
        </a:p>
      </dsp:txBody>
      <dsp:txXfrm>
        <a:off x="3501033" y="1659533"/>
        <a:ext cx="2141932" cy="2141932"/>
      </dsp:txXfrm>
    </dsp:sp>
    <dsp:sp modelId="{46A25B84-BDFF-454C-9AA5-D90500040E09}">
      <dsp:nvSpPr>
        <dsp:cNvPr id="0" name=""/>
        <dsp:cNvSpPr/>
      </dsp:nvSpPr>
      <dsp:spPr>
        <a:xfrm>
          <a:off x="3814712" y="540"/>
          <a:ext cx="1514574" cy="1514574"/>
        </a:xfrm>
        <a:prstGeom prst="ellipse">
          <a:avLst/>
        </a:prstGeom>
        <a:solidFill>
          <a:schemeClr val="accent4">
            <a:alpha val="50000"/>
            <a:hueOff val="980089"/>
            <a:satOff val="-4078"/>
            <a:lumOff val="961"/>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Nature</a:t>
          </a:r>
        </a:p>
      </dsp:txBody>
      <dsp:txXfrm>
        <a:off x="4036516" y="222344"/>
        <a:ext cx="1070966" cy="1070966"/>
      </dsp:txXfrm>
    </dsp:sp>
    <dsp:sp modelId="{1FB411CB-2F34-46A4-8C6F-B072974F012C}">
      <dsp:nvSpPr>
        <dsp:cNvPr id="0" name=""/>
        <dsp:cNvSpPr/>
      </dsp:nvSpPr>
      <dsp:spPr>
        <a:xfrm>
          <a:off x="4974220" y="377287"/>
          <a:ext cx="1514574" cy="1514574"/>
        </a:xfrm>
        <a:prstGeom prst="ellipse">
          <a:avLst/>
        </a:prstGeom>
        <a:solidFill>
          <a:schemeClr val="accent4">
            <a:alpha val="50000"/>
            <a:hueOff val="1960178"/>
            <a:satOff val="-8155"/>
            <a:lumOff val="1922"/>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Government</a:t>
          </a:r>
        </a:p>
      </dsp:txBody>
      <dsp:txXfrm>
        <a:off x="5196024" y="599091"/>
        <a:ext cx="1070966" cy="1070966"/>
      </dsp:txXfrm>
    </dsp:sp>
    <dsp:sp modelId="{6BAB1B64-7BF1-4DD5-8D58-E327AD3E83DA}">
      <dsp:nvSpPr>
        <dsp:cNvPr id="0" name=""/>
        <dsp:cNvSpPr/>
      </dsp:nvSpPr>
      <dsp:spPr>
        <a:xfrm>
          <a:off x="5690835" y="1363623"/>
          <a:ext cx="1514574" cy="1514574"/>
        </a:xfrm>
        <a:prstGeom prst="ellipse">
          <a:avLst/>
        </a:prstGeom>
        <a:solidFill>
          <a:schemeClr val="accent4">
            <a:alpha val="50000"/>
            <a:hueOff val="2940267"/>
            <a:satOff val="-12233"/>
            <a:lumOff val="2882"/>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Politics</a:t>
          </a:r>
        </a:p>
      </dsp:txBody>
      <dsp:txXfrm>
        <a:off x="5912639" y="1585427"/>
        <a:ext cx="1070966" cy="1070966"/>
      </dsp:txXfrm>
    </dsp:sp>
    <dsp:sp modelId="{33FC4258-299B-4F1D-822E-B008490D30B0}">
      <dsp:nvSpPr>
        <dsp:cNvPr id="0" name=""/>
        <dsp:cNvSpPr/>
      </dsp:nvSpPr>
      <dsp:spPr>
        <a:xfrm>
          <a:off x="5690835" y="2582802"/>
          <a:ext cx="1514574" cy="1514574"/>
        </a:xfrm>
        <a:prstGeom prst="ellipse">
          <a:avLst/>
        </a:prstGeom>
        <a:solidFill>
          <a:schemeClr val="accent4">
            <a:alpha val="50000"/>
            <a:hueOff val="3920356"/>
            <a:satOff val="-16311"/>
            <a:lumOff val="384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People/</a:t>
          </a:r>
        </a:p>
        <a:p>
          <a:pPr marL="0" lvl="0" indent="0" algn="ctr" defTabSz="666750">
            <a:lnSpc>
              <a:spcPct val="90000"/>
            </a:lnSpc>
            <a:spcBef>
              <a:spcPct val="0"/>
            </a:spcBef>
            <a:spcAft>
              <a:spcPct val="35000"/>
            </a:spcAft>
            <a:buNone/>
          </a:pPr>
          <a:r>
            <a:rPr lang="en-US" sz="1500" kern="1200"/>
            <a:t>Culture</a:t>
          </a:r>
        </a:p>
      </dsp:txBody>
      <dsp:txXfrm>
        <a:off x="5912639" y="2804606"/>
        <a:ext cx="1070966" cy="1070966"/>
      </dsp:txXfrm>
    </dsp:sp>
    <dsp:sp modelId="{7E0246A8-4F7B-4DEF-94BF-D64549571C56}">
      <dsp:nvSpPr>
        <dsp:cNvPr id="0" name=""/>
        <dsp:cNvSpPr/>
      </dsp:nvSpPr>
      <dsp:spPr>
        <a:xfrm>
          <a:off x="4974220" y="3569138"/>
          <a:ext cx="1514574" cy="1514574"/>
        </a:xfrm>
        <a:prstGeom prst="ellipse">
          <a:avLst/>
        </a:prstGeom>
        <a:solidFill>
          <a:schemeClr val="accent4">
            <a:alpha val="50000"/>
            <a:hueOff val="4900445"/>
            <a:satOff val="-20388"/>
            <a:lumOff val="4804"/>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a:t>
          </a:r>
        </a:p>
      </dsp:txBody>
      <dsp:txXfrm>
        <a:off x="5196024" y="3790942"/>
        <a:ext cx="1070966" cy="1070966"/>
      </dsp:txXfrm>
    </dsp:sp>
    <dsp:sp modelId="{03A5F177-B48C-409F-843B-8A73C4EE639D}">
      <dsp:nvSpPr>
        <dsp:cNvPr id="0" name=""/>
        <dsp:cNvSpPr/>
      </dsp:nvSpPr>
      <dsp:spPr>
        <a:xfrm>
          <a:off x="3814712" y="3945885"/>
          <a:ext cx="1514574" cy="1514574"/>
        </a:xfrm>
        <a:prstGeom prst="ellipse">
          <a:avLst/>
        </a:prstGeom>
        <a:solidFill>
          <a:schemeClr val="accent4">
            <a:alpha val="50000"/>
            <a:hueOff val="5880535"/>
            <a:satOff val="-24466"/>
            <a:lumOff val="5765"/>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Academia</a:t>
          </a:r>
        </a:p>
      </dsp:txBody>
      <dsp:txXfrm>
        <a:off x="4036516" y="4167689"/>
        <a:ext cx="1070966" cy="1070966"/>
      </dsp:txXfrm>
    </dsp:sp>
    <dsp:sp modelId="{7B0190E5-D5E9-4753-B00C-EE4655ED97B0}">
      <dsp:nvSpPr>
        <dsp:cNvPr id="0" name=""/>
        <dsp:cNvSpPr/>
      </dsp:nvSpPr>
      <dsp:spPr>
        <a:xfrm>
          <a:off x="2655205" y="3569138"/>
          <a:ext cx="1514574" cy="1514574"/>
        </a:xfrm>
        <a:prstGeom prst="ellipse">
          <a:avLst/>
        </a:prstGeom>
        <a:solidFill>
          <a:schemeClr val="accent4">
            <a:alpha val="50000"/>
            <a:hueOff val="6860623"/>
            <a:satOff val="-28544"/>
            <a:lumOff val="672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Corporations</a:t>
          </a:r>
        </a:p>
      </dsp:txBody>
      <dsp:txXfrm>
        <a:off x="2877009" y="3790942"/>
        <a:ext cx="1070966" cy="1070966"/>
      </dsp:txXfrm>
    </dsp:sp>
    <dsp:sp modelId="{FBCB1EAD-0B84-46E2-BA24-20182069C460}">
      <dsp:nvSpPr>
        <dsp:cNvPr id="0" name=""/>
        <dsp:cNvSpPr/>
      </dsp:nvSpPr>
      <dsp:spPr>
        <a:xfrm>
          <a:off x="1938590" y="2582802"/>
          <a:ext cx="1514574" cy="1514574"/>
        </a:xfrm>
        <a:prstGeom prst="ellipse">
          <a:avLst/>
        </a:prstGeom>
        <a:solidFill>
          <a:schemeClr val="accent4">
            <a:alpha val="50000"/>
            <a:hueOff val="7840713"/>
            <a:satOff val="-32622"/>
            <a:lumOff val="768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Military</a:t>
          </a:r>
        </a:p>
      </dsp:txBody>
      <dsp:txXfrm>
        <a:off x="2160394" y="2804606"/>
        <a:ext cx="1070966" cy="1070966"/>
      </dsp:txXfrm>
    </dsp:sp>
    <dsp:sp modelId="{2538B18C-0CF8-4A51-9F43-C57181A5073F}">
      <dsp:nvSpPr>
        <dsp:cNvPr id="0" name=""/>
        <dsp:cNvSpPr/>
      </dsp:nvSpPr>
      <dsp:spPr>
        <a:xfrm>
          <a:off x="1938590" y="1363623"/>
          <a:ext cx="1514574" cy="1514574"/>
        </a:xfrm>
        <a:prstGeom prst="ellipse">
          <a:avLst/>
        </a:prstGeom>
        <a:solidFill>
          <a:schemeClr val="accent4">
            <a:alpha val="50000"/>
            <a:hueOff val="8820801"/>
            <a:satOff val="-36699"/>
            <a:lumOff val="8647"/>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Religion</a:t>
          </a:r>
        </a:p>
      </dsp:txBody>
      <dsp:txXfrm>
        <a:off x="2160394" y="1585427"/>
        <a:ext cx="1070966" cy="1070966"/>
      </dsp:txXfrm>
    </dsp:sp>
    <dsp:sp modelId="{CFE6AC6C-F48F-492B-8FC5-EBF25B237CE9}">
      <dsp:nvSpPr>
        <dsp:cNvPr id="0" name=""/>
        <dsp:cNvSpPr/>
      </dsp:nvSpPr>
      <dsp:spPr>
        <a:xfrm>
          <a:off x="2655205" y="377287"/>
          <a:ext cx="1514574" cy="1514574"/>
        </a:xfrm>
        <a:prstGeom prst="ellipse">
          <a:avLst/>
        </a:prstGeom>
        <a:solidFill>
          <a:schemeClr val="accent4">
            <a:alpha val="50000"/>
            <a:hueOff val="9800891"/>
            <a:satOff val="-40777"/>
            <a:lumOff val="960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Medical</a:t>
          </a:r>
        </a:p>
      </dsp:txBody>
      <dsp:txXfrm>
        <a:off x="2877009" y="599091"/>
        <a:ext cx="1070966" cy="107096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98C3D5-68C2-3145-9E0D-F77E47B903E7}" type="datetimeFigureOut">
              <a:rPr lang="en-US" smtClean="0"/>
              <a:t>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4CDBA-FACA-CD48-BC5A-10E9AE1CE985}" type="slidenum">
              <a:rPr lang="en-US" smtClean="0"/>
              <a:t>‹#›</a:t>
            </a:fld>
            <a:endParaRPr lang="en-US"/>
          </a:p>
        </p:txBody>
      </p:sp>
    </p:spTree>
    <p:extLst>
      <p:ext uri="{BB962C8B-B14F-4D97-AF65-F5344CB8AC3E}">
        <p14:creationId xmlns:p14="http://schemas.microsoft.com/office/powerpoint/2010/main" val="145957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A213A-410D-4203-854B-B908AA2FD883}" type="slidenum">
              <a:rPr lang="en-US" altLang="en-US" smtClean="0"/>
              <a:pPr/>
              <a:t>34</a:t>
            </a:fld>
            <a:endParaRPr lang="en-US" altLang="en-US"/>
          </a:p>
        </p:txBody>
      </p:sp>
    </p:spTree>
    <p:extLst>
      <p:ext uri="{BB962C8B-B14F-4D97-AF65-F5344CB8AC3E}">
        <p14:creationId xmlns:p14="http://schemas.microsoft.com/office/powerpoint/2010/main" val="1613080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http://www.maintec.com/blog/wp-content/uploads/2011/08/Data-Classification-pic2.jpg</a:t>
            </a:r>
          </a:p>
        </p:txBody>
      </p:sp>
      <p:sp>
        <p:nvSpPr>
          <p:cNvPr id="4" name="Slide Number Placeholder 3"/>
          <p:cNvSpPr>
            <a:spLocks noGrp="1"/>
          </p:cNvSpPr>
          <p:nvPr>
            <p:ph type="sldNum" sz="quarter" idx="10"/>
          </p:nvPr>
        </p:nvSpPr>
        <p:spPr/>
        <p:txBody>
          <a:bodyPr/>
          <a:lstStyle/>
          <a:p>
            <a:fld id="{AF63512D-35F3-47B8-881D-5D9583E11506}" type="slidenum">
              <a:rPr lang="en-US" smtClean="0"/>
              <a:t>52</a:t>
            </a:fld>
            <a:endParaRPr lang="en-US"/>
          </a:p>
        </p:txBody>
      </p:sp>
    </p:spTree>
    <p:extLst>
      <p:ext uri="{BB962C8B-B14F-4D97-AF65-F5344CB8AC3E}">
        <p14:creationId xmlns:p14="http://schemas.microsoft.com/office/powerpoint/2010/main" val="1695640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63512D-35F3-47B8-881D-5D9583E11506}" type="slidenum">
              <a:rPr lang="en-US" smtClean="0"/>
              <a:t>53</a:t>
            </a:fld>
            <a:endParaRPr lang="en-US"/>
          </a:p>
        </p:txBody>
      </p:sp>
    </p:spTree>
    <p:extLst>
      <p:ext uri="{BB962C8B-B14F-4D97-AF65-F5344CB8AC3E}">
        <p14:creationId xmlns:p14="http://schemas.microsoft.com/office/powerpoint/2010/main" val="47059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A213A-410D-4203-854B-B908AA2FD883}" type="slidenum">
              <a:rPr lang="en-US" altLang="en-US" smtClean="0"/>
              <a:pPr/>
              <a:t>36</a:t>
            </a:fld>
            <a:endParaRPr lang="en-US" altLang="en-US"/>
          </a:p>
        </p:txBody>
      </p:sp>
    </p:spTree>
    <p:extLst>
      <p:ext uri="{BB962C8B-B14F-4D97-AF65-F5344CB8AC3E}">
        <p14:creationId xmlns:p14="http://schemas.microsoft.com/office/powerpoint/2010/main" val="370921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A213A-410D-4203-854B-B908AA2FD883}" type="slidenum">
              <a:rPr lang="en-US" altLang="en-US" smtClean="0"/>
              <a:pPr/>
              <a:t>37</a:t>
            </a:fld>
            <a:endParaRPr lang="en-US" altLang="en-US"/>
          </a:p>
        </p:txBody>
      </p:sp>
    </p:spTree>
    <p:extLst>
      <p:ext uri="{BB962C8B-B14F-4D97-AF65-F5344CB8AC3E}">
        <p14:creationId xmlns:p14="http://schemas.microsoft.com/office/powerpoint/2010/main" val="3851750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http://www.blogging4jobs.com/wp-content/uploads/2012/04/employee-breakroom-sign.jpg</a:t>
            </a:r>
          </a:p>
          <a:p>
            <a:endParaRPr lang="en-US"/>
          </a:p>
        </p:txBody>
      </p:sp>
      <p:sp>
        <p:nvSpPr>
          <p:cNvPr id="4" name="Slide Number Placeholder 3"/>
          <p:cNvSpPr>
            <a:spLocks noGrp="1"/>
          </p:cNvSpPr>
          <p:nvPr>
            <p:ph type="sldNum" sz="quarter" idx="10"/>
          </p:nvPr>
        </p:nvSpPr>
        <p:spPr/>
        <p:txBody>
          <a:bodyPr/>
          <a:lstStyle/>
          <a:p>
            <a:fld id="{AF63512D-35F3-47B8-881D-5D9583E11506}" type="slidenum">
              <a:rPr lang="en-US" smtClean="0"/>
              <a:t>39</a:t>
            </a:fld>
            <a:endParaRPr lang="en-US"/>
          </a:p>
        </p:txBody>
      </p:sp>
    </p:spTree>
    <p:extLst>
      <p:ext uri="{BB962C8B-B14F-4D97-AF65-F5344CB8AC3E}">
        <p14:creationId xmlns:p14="http://schemas.microsoft.com/office/powerpoint/2010/main" val="410501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http://www.projectinsight.net/i/project-management-software/planning/resource-allocation.jpg</a:t>
            </a:r>
          </a:p>
          <a:p>
            <a:r>
              <a:rPr lang="en-US"/>
              <a:t>http://www.google.com/intl/en/chrome/assets/common/images/content/boxofapps.png</a:t>
            </a:r>
          </a:p>
          <a:p>
            <a:r>
              <a:rPr lang="en-US"/>
              <a:t>http://i.msdn.microsoft.com/dynimg/IC205546.jpg</a:t>
            </a:r>
          </a:p>
        </p:txBody>
      </p:sp>
      <p:sp>
        <p:nvSpPr>
          <p:cNvPr id="4" name="Slide Number Placeholder 3"/>
          <p:cNvSpPr>
            <a:spLocks noGrp="1"/>
          </p:cNvSpPr>
          <p:nvPr>
            <p:ph type="sldNum" sz="quarter" idx="10"/>
          </p:nvPr>
        </p:nvSpPr>
        <p:spPr/>
        <p:txBody>
          <a:bodyPr/>
          <a:lstStyle/>
          <a:p>
            <a:fld id="{AF63512D-35F3-47B8-881D-5D9583E11506}" type="slidenum">
              <a:rPr lang="en-US" smtClean="0"/>
              <a:t>40</a:t>
            </a:fld>
            <a:endParaRPr lang="en-US"/>
          </a:p>
        </p:txBody>
      </p:sp>
    </p:spTree>
    <p:extLst>
      <p:ext uri="{BB962C8B-B14F-4D97-AF65-F5344CB8AC3E}">
        <p14:creationId xmlns:p14="http://schemas.microsoft.com/office/powerpoint/2010/main" val="295290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https://www.colocationamerica.com/picts/blog/service-level-agreement.JPG</a:t>
            </a:r>
          </a:p>
        </p:txBody>
      </p:sp>
      <p:sp>
        <p:nvSpPr>
          <p:cNvPr id="4" name="Slide Number Placeholder 3"/>
          <p:cNvSpPr>
            <a:spLocks noGrp="1"/>
          </p:cNvSpPr>
          <p:nvPr>
            <p:ph type="sldNum" sz="quarter" idx="10"/>
          </p:nvPr>
        </p:nvSpPr>
        <p:spPr/>
        <p:txBody>
          <a:bodyPr/>
          <a:lstStyle/>
          <a:p>
            <a:fld id="{AF63512D-35F3-47B8-881D-5D9583E11506}" type="slidenum">
              <a:rPr lang="en-US" smtClean="0"/>
              <a:t>41</a:t>
            </a:fld>
            <a:endParaRPr lang="en-US"/>
          </a:p>
        </p:txBody>
      </p:sp>
    </p:spTree>
    <p:extLst>
      <p:ext uri="{BB962C8B-B14F-4D97-AF65-F5344CB8AC3E}">
        <p14:creationId xmlns:p14="http://schemas.microsoft.com/office/powerpoint/2010/main" val="15146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http://upload.wikimedia.org/wikipedia/en/f/f3/Dilbert-20050910.png?w=300&amp;h=300</a:t>
            </a:r>
          </a:p>
        </p:txBody>
      </p:sp>
      <p:sp>
        <p:nvSpPr>
          <p:cNvPr id="4" name="Slide Number Placeholder 3"/>
          <p:cNvSpPr>
            <a:spLocks noGrp="1"/>
          </p:cNvSpPr>
          <p:nvPr>
            <p:ph type="sldNum" sz="quarter" idx="10"/>
          </p:nvPr>
        </p:nvSpPr>
        <p:spPr/>
        <p:txBody>
          <a:bodyPr/>
          <a:lstStyle/>
          <a:p>
            <a:fld id="{AF63512D-35F3-47B8-881D-5D9583E11506}" type="slidenum">
              <a:rPr lang="en-US" smtClean="0"/>
              <a:t>42</a:t>
            </a:fld>
            <a:endParaRPr lang="en-US"/>
          </a:p>
        </p:txBody>
      </p:sp>
    </p:spTree>
    <p:extLst>
      <p:ext uri="{BB962C8B-B14F-4D97-AF65-F5344CB8AC3E}">
        <p14:creationId xmlns:p14="http://schemas.microsoft.com/office/powerpoint/2010/main" val="1379119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C2D0922-9634-4DA4-BDCB-F34188B3B477}" type="slidenum">
              <a:rPr lang="en-US"/>
              <a:pPr/>
              <a:t>46</a:t>
            </a:fld>
            <a:endParaRPr 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http://jurinnovzone.jurinnovltd.netdna-cdn.com/wp-content/uploads/2012/06/Data_Classification_Benefits_Information_Security.jpg</a:t>
            </a:r>
          </a:p>
        </p:txBody>
      </p:sp>
      <p:sp>
        <p:nvSpPr>
          <p:cNvPr id="4" name="Slide Number Placeholder 3"/>
          <p:cNvSpPr>
            <a:spLocks noGrp="1"/>
          </p:cNvSpPr>
          <p:nvPr>
            <p:ph type="sldNum" sz="quarter" idx="10"/>
          </p:nvPr>
        </p:nvSpPr>
        <p:spPr/>
        <p:txBody>
          <a:bodyPr/>
          <a:lstStyle/>
          <a:p>
            <a:fld id="{AF63512D-35F3-47B8-881D-5D9583E11506}" type="slidenum">
              <a:rPr lang="en-US" smtClean="0"/>
              <a:t>51</a:t>
            </a:fld>
            <a:endParaRPr lang="en-US"/>
          </a:p>
        </p:txBody>
      </p:sp>
    </p:spTree>
    <p:extLst>
      <p:ext uri="{BB962C8B-B14F-4D97-AF65-F5344CB8AC3E}">
        <p14:creationId xmlns:p14="http://schemas.microsoft.com/office/powerpoint/2010/main" val="187181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2524B2-46F5-EB44-905F-B3E2770845B2}"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53281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2524B2-46F5-EB44-905F-B3E2770845B2}"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2831669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2524B2-46F5-EB44-905F-B3E2770845B2}"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2710368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679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1301"/>
            <a:ext cx="10972800" cy="868363"/>
          </a:xfrm>
        </p:spPr>
        <p:txBody>
          <a:bodyPr/>
          <a:lstStyle/>
          <a:p>
            <a:r>
              <a:rPr lang="en-US"/>
              <a:t>Click to edit Master title style</a:t>
            </a:r>
          </a:p>
        </p:txBody>
      </p:sp>
      <p:sp>
        <p:nvSpPr>
          <p:cNvPr id="3" name="Text Placeholder 2"/>
          <p:cNvSpPr>
            <a:spLocks noGrp="1"/>
          </p:cNvSpPr>
          <p:nvPr>
            <p:ph type="body" sz="half" idx="1"/>
          </p:nvPr>
        </p:nvSpPr>
        <p:spPr>
          <a:xfrm>
            <a:off x="609600" y="1568451"/>
            <a:ext cx="53848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68451"/>
            <a:ext cx="53848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67403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2524B2-46F5-EB44-905F-B3E2770845B2}"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209900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524B2-46F5-EB44-905F-B3E2770845B2}"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108567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2524B2-46F5-EB44-905F-B3E2770845B2}"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172169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2524B2-46F5-EB44-905F-B3E2770845B2}"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98524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2524B2-46F5-EB44-905F-B3E2770845B2}"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1177791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524B2-46F5-EB44-905F-B3E2770845B2}"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643300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2524B2-46F5-EB44-905F-B3E2770845B2}"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3375832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2524B2-46F5-EB44-905F-B3E2770845B2}"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D9027-DC25-D54D-BF1F-95773EDEE485}" type="slidenum">
              <a:rPr lang="en-US" smtClean="0"/>
              <a:t>‹#›</a:t>
            </a:fld>
            <a:endParaRPr lang="en-US"/>
          </a:p>
        </p:txBody>
      </p:sp>
    </p:spTree>
    <p:extLst>
      <p:ext uri="{BB962C8B-B14F-4D97-AF65-F5344CB8AC3E}">
        <p14:creationId xmlns:p14="http://schemas.microsoft.com/office/powerpoint/2010/main" val="2677412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524B2-46F5-EB44-905F-B3E2770845B2}"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D9027-DC25-D54D-BF1F-95773EDEE485}" type="slidenum">
              <a:rPr lang="en-US" smtClean="0"/>
              <a:t>‹#›</a:t>
            </a:fld>
            <a:endParaRPr lang="en-US"/>
          </a:p>
        </p:txBody>
      </p:sp>
    </p:spTree>
    <p:extLst>
      <p:ext uri="{BB962C8B-B14F-4D97-AF65-F5344CB8AC3E}">
        <p14:creationId xmlns:p14="http://schemas.microsoft.com/office/powerpoint/2010/main" val="2177526812"/>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targetedattacks.trendmicro.com/" TargetMode="External"/><Relationship Id="rId2" Type="http://schemas.openxmlformats.org/officeDocument/2006/relationships/hyperlink" Target="https://ebookcentral.proquest.com/lib/byui/detail.action?docID=3002591" TargetMode="External"/><Relationship Id="rId1" Type="http://schemas.openxmlformats.org/officeDocument/2006/relationships/slideLayout" Target="../slideLayouts/slideLayout2.xml"/><Relationship Id="rId6" Type="http://schemas.openxmlformats.org/officeDocument/2006/relationships/hyperlink" Target="https://ieeexplore-ieee-org.byui.idm.oclc.org/document/8055462" TargetMode="External"/><Relationship Id="rId5" Type="http://schemas.openxmlformats.org/officeDocument/2006/relationships/hyperlink" Target="https://content.byui.edu/file/fb36352f-44a4-473d-bb81-1e5a2ce36646/1/CS%20432%20PDFs/Capability%20Mature%20Model%20for%20Software.pdf" TargetMode="External"/><Relationship Id="rId4" Type="http://schemas.openxmlformats.org/officeDocument/2006/relationships/hyperlink" Target="http://datacenterattacks.trendmicro.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isc2.org/ethics/default.aspx"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hyperlink" Target="http://targetedattacks.trendmicro.com/" TargetMode="External"/><Relationship Id="rId2" Type="http://schemas.openxmlformats.org/officeDocument/2006/relationships/hyperlink" Target="https://ebookcentral.proquest.com/lib/byui/detail.action?docID=3002591" TargetMode="External"/><Relationship Id="rId1" Type="http://schemas.openxmlformats.org/officeDocument/2006/relationships/slideLayout" Target="../slideLayouts/slideLayout2.xml"/><Relationship Id="rId6" Type="http://schemas.openxmlformats.org/officeDocument/2006/relationships/hyperlink" Target="https://ieeexplore-ieee-org.byui.idm.oclc.org/document/8055462" TargetMode="External"/><Relationship Id="rId5" Type="http://schemas.openxmlformats.org/officeDocument/2006/relationships/hyperlink" Target="https://content.byui.edu/file/fb36352f-44a4-473d-bb81-1e5a2ce36646/1/CS%20432%20PDFs/Capability%20Mature%20Model%20for%20Software.pdf" TargetMode="External"/><Relationship Id="rId4" Type="http://schemas.openxmlformats.org/officeDocument/2006/relationships/hyperlink" Target="http://datacenterattacks.trendmicro.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6705F-9662-E74B-9489-2350B2E2A905}"/>
              </a:ext>
            </a:extLst>
          </p:cNvPr>
          <p:cNvSpPr>
            <a:spLocks noGrp="1"/>
          </p:cNvSpPr>
          <p:nvPr>
            <p:ph type="ctrTitle"/>
          </p:nvPr>
        </p:nvSpPr>
        <p:spPr/>
        <p:txBody>
          <a:bodyPr/>
          <a:lstStyle/>
          <a:p>
            <a:r>
              <a:rPr lang="en-US"/>
              <a:t>CSE 474 Quality Assurance</a:t>
            </a:r>
          </a:p>
        </p:txBody>
      </p:sp>
      <p:sp>
        <p:nvSpPr>
          <p:cNvPr id="3" name="Subtitle 2">
            <a:extLst>
              <a:ext uri="{FF2B5EF4-FFF2-40B4-BE49-F238E27FC236}">
                <a16:creationId xmlns:a16="http://schemas.microsoft.com/office/drawing/2014/main" id="{EC989E4D-862F-074C-B301-0BD713411120}"/>
              </a:ext>
            </a:extLst>
          </p:cNvPr>
          <p:cNvSpPr>
            <a:spLocks noGrp="1"/>
          </p:cNvSpPr>
          <p:nvPr>
            <p:ph type="subTitle" idx="1"/>
          </p:nvPr>
        </p:nvSpPr>
        <p:spPr/>
        <p:txBody>
          <a:bodyPr/>
          <a:lstStyle/>
          <a:p>
            <a:r>
              <a:rPr lang="en-US"/>
              <a:t>Week 12 Extrinsic Risks</a:t>
            </a:r>
          </a:p>
        </p:txBody>
      </p:sp>
    </p:spTree>
    <p:extLst>
      <p:ext uri="{BB962C8B-B14F-4D97-AF65-F5344CB8AC3E}">
        <p14:creationId xmlns:p14="http://schemas.microsoft.com/office/powerpoint/2010/main" val="3253589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AD3B-F755-5B49-96F1-B3C8586BD9B4}"/>
              </a:ext>
            </a:extLst>
          </p:cNvPr>
          <p:cNvSpPr>
            <a:spLocks noGrp="1"/>
          </p:cNvSpPr>
          <p:nvPr>
            <p:ph type="title"/>
          </p:nvPr>
        </p:nvSpPr>
        <p:spPr/>
        <p:txBody>
          <a:bodyPr/>
          <a:lstStyle/>
          <a:p>
            <a:r>
              <a:rPr lang="en-US" b="1"/>
              <a:t>Complete SQAP Section 4, 5, 13: Training</a:t>
            </a:r>
            <a:br>
              <a:rPr lang="en-US" b="1"/>
            </a:br>
            <a:endParaRPr lang="en-US"/>
          </a:p>
        </p:txBody>
      </p:sp>
      <p:sp>
        <p:nvSpPr>
          <p:cNvPr id="3" name="Content Placeholder 2">
            <a:extLst>
              <a:ext uri="{FF2B5EF4-FFF2-40B4-BE49-F238E27FC236}">
                <a16:creationId xmlns:a16="http://schemas.microsoft.com/office/drawing/2014/main" id="{27ECAF5A-45E1-064F-87BD-D02FF455076A}"/>
              </a:ext>
            </a:extLst>
          </p:cNvPr>
          <p:cNvSpPr>
            <a:spLocks noGrp="1"/>
          </p:cNvSpPr>
          <p:nvPr>
            <p:ph sz="half" idx="1"/>
          </p:nvPr>
        </p:nvSpPr>
        <p:spPr/>
        <p:txBody>
          <a:bodyPr>
            <a:normAutofit fontScale="47500" lnSpcReduction="20000"/>
          </a:bodyPr>
          <a:lstStyle/>
          <a:p>
            <a:r>
              <a:rPr lang="en-US" b="1"/>
              <a:t>Part III: Section 13 Training</a:t>
            </a:r>
          </a:p>
          <a:p>
            <a:r>
              <a:rPr lang="en-US"/>
              <a:t>The project will provide training for quality assurance in developing software. Training will follow a checklist. </a:t>
            </a:r>
            <a:br>
              <a:rPr lang="en-US"/>
            </a:br>
            <a:r>
              <a:rPr lang="en-US"/>
              <a:t>The section will contain two parts. </a:t>
            </a:r>
            <a:br>
              <a:rPr lang="en-US"/>
            </a:br>
            <a:endParaRPr lang="en-US"/>
          </a:p>
          <a:p>
            <a:pPr lvl="1"/>
            <a:r>
              <a:rPr lang="en-US" b="1"/>
              <a:t>Part 1</a:t>
            </a:r>
            <a:r>
              <a:rPr lang="en-US"/>
              <a:t>: First, list essential roles responsibilities based on Section 3. The first part will identify items training needs for each of the roles. </a:t>
            </a:r>
            <a:br>
              <a:rPr lang="en-US"/>
            </a:br>
            <a:endParaRPr lang="en-US"/>
          </a:p>
          <a:p>
            <a:pPr lvl="2"/>
            <a:r>
              <a:rPr lang="en-US" b="1"/>
              <a:t>Step 1</a:t>
            </a:r>
            <a:r>
              <a:rPr lang="en-US"/>
              <a:t>: Examine CMM Level 3: Training Program abilities 1,3 Determine what is needed: What should be in the plan vs. what should be in training. Summary of your finding into an outline for this section.</a:t>
            </a:r>
            <a:br>
              <a:rPr lang="en-US"/>
            </a:br>
            <a:endParaRPr lang="en-US"/>
          </a:p>
          <a:p>
            <a:pPr lvl="2"/>
            <a:r>
              <a:rPr lang="en-US" b="1"/>
              <a:t>Step 2</a:t>
            </a:r>
            <a:r>
              <a:rPr lang="en-US"/>
              <a:t>: Search the CMM reading for training. Find all activities that require training, either specifically or by example. Make a list of your findings. Organize the list based on your predetermined categories. Include this in the SQAP with a summary of each of your categories.</a:t>
            </a:r>
            <a:br>
              <a:rPr lang="en-US"/>
            </a:br>
            <a:endParaRPr lang="en-US"/>
          </a:p>
          <a:p>
            <a:pPr lvl="2"/>
            <a:r>
              <a:rPr lang="en-US" b="1"/>
              <a:t>Step 3</a:t>
            </a:r>
            <a:r>
              <a:rPr lang="en-US"/>
              <a:t>: Using previous readings,  identify a list of roles used during the software lifecycle. Make sure you cross-reference them with the reading. Identify which roles need to take each of the training categories or items in the list.  Identify which items in your training list are associated with each software lifecycle phase.</a:t>
            </a:r>
            <a:br>
              <a:rPr lang="en-US"/>
            </a:br>
            <a:endParaRPr lang="en-US"/>
          </a:p>
          <a:p>
            <a:pPr lvl="1"/>
            <a:r>
              <a:rPr lang="en-US" b="1"/>
              <a:t>Part 2</a:t>
            </a:r>
            <a:r>
              <a:rPr lang="en-US"/>
              <a:t>: The second part contains a generalized checklist of elements developed and revised in the previous assignment. </a:t>
            </a:r>
            <a:br>
              <a:rPr lang="en-US"/>
            </a:br>
            <a:r>
              <a:rPr lang="en-US"/>
              <a:t>Make sure that you identify training requirements found in CMM. </a:t>
            </a:r>
          </a:p>
          <a:p>
            <a:endParaRPr lang="en-US"/>
          </a:p>
        </p:txBody>
      </p:sp>
      <p:sp>
        <p:nvSpPr>
          <p:cNvPr id="4" name="Content Placeholder 3">
            <a:extLst>
              <a:ext uri="{FF2B5EF4-FFF2-40B4-BE49-F238E27FC236}">
                <a16:creationId xmlns:a16="http://schemas.microsoft.com/office/drawing/2014/main" id="{FC35BAC4-2BF6-CB49-924E-18FDAF66EA5E}"/>
              </a:ext>
            </a:extLst>
          </p:cNvPr>
          <p:cNvSpPr>
            <a:spLocks noGrp="1"/>
          </p:cNvSpPr>
          <p:nvPr>
            <p:ph sz="half" idx="2"/>
          </p:nvPr>
        </p:nvSpPr>
        <p:spPr/>
        <p:txBody>
          <a:bodyPr>
            <a:normAutofit fontScale="47500" lnSpcReduction="20000"/>
          </a:bodyPr>
          <a:lstStyle/>
          <a:p>
            <a:endParaRPr lang="en-US"/>
          </a:p>
        </p:txBody>
      </p:sp>
    </p:spTree>
    <p:extLst>
      <p:ext uri="{BB962C8B-B14F-4D97-AF65-F5344CB8AC3E}">
        <p14:creationId xmlns:p14="http://schemas.microsoft.com/office/powerpoint/2010/main" val="51504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C03A-101E-BE42-A34C-9DE92F10FB71}"/>
              </a:ext>
            </a:extLst>
          </p:cNvPr>
          <p:cNvSpPr>
            <a:spLocks noGrp="1"/>
          </p:cNvSpPr>
          <p:nvPr>
            <p:ph type="title"/>
          </p:nvPr>
        </p:nvSpPr>
        <p:spPr/>
        <p:txBody>
          <a:bodyPr/>
          <a:lstStyle/>
          <a:p>
            <a:r>
              <a:rPr lang="en-US"/>
              <a:t>Reading</a:t>
            </a:r>
          </a:p>
        </p:txBody>
      </p:sp>
      <p:sp>
        <p:nvSpPr>
          <p:cNvPr id="3" name="Content Placeholder 2">
            <a:extLst>
              <a:ext uri="{FF2B5EF4-FFF2-40B4-BE49-F238E27FC236}">
                <a16:creationId xmlns:a16="http://schemas.microsoft.com/office/drawing/2014/main" id="{D038E815-D246-964D-A7D5-083C04B4907C}"/>
              </a:ext>
            </a:extLst>
          </p:cNvPr>
          <p:cNvSpPr>
            <a:spLocks noGrp="1"/>
          </p:cNvSpPr>
          <p:nvPr>
            <p:ph idx="1"/>
          </p:nvPr>
        </p:nvSpPr>
        <p:spPr/>
        <p:txBody>
          <a:bodyPr>
            <a:normAutofit fontScale="62500" lnSpcReduction="20000"/>
          </a:bodyPr>
          <a:lstStyle/>
          <a:p>
            <a:r>
              <a:rPr lang="en-US"/>
              <a:t>L. Westfall Certified Software Quality Engineer Handbook, ASQ Quality Press, 2009-09-01, </a:t>
            </a:r>
            <a:r>
              <a:rPr lang="en-US">
                <a:hlinkClick r:id="rId2"/>
              </a:rPr>
              <a:t>https://ebookcentral.proquest.com/lib/byui/detail.action?docID=3002591</a:t>
            </a:r>
            <a:endParaRPr lang="en-US"/>
          </a:p>
          <a:p>
            <a:pPr lvl="1"/>
            <a:r>
              <a:rPr lang="en-US"/>
              <a:t>Chapter 2: B. Ethical and Legal Compliance</a:t>
            </a:r>
          </a:p>
          <a:p>
            <a:pPr lvl="1"/>
            <a:r>
              <a:rPr lang="en-US"/>
              <a:t>Chapter 3: C. Standard and Models</a:t>
            </a:r>
          </a:p>
          <a:p>
            <a:r>
              <a:rPr lang="en-US">
                <a:hlinkClick r:id="rId3"/>
              </a:rPr>
              <a:t>http://targetedattacks.trendmicro.com/</a:t>
            </a:r>
            <a:endParaRPr lang="en-US"/>
          </a:p>
          <a:p>
            <a:r>
              <a:rPr lang="en-US">
                <a:hlinkClick r:id="rId4"/>
              </a:rPr>
              <a:t>http://datacenterattacks.trendmicro.com/</a:t>
            </a:r>
            <a:endParaRPr lang="en-US"/>
          </a:p>
          <a:p>
            <a:r>
              <a:rPr lang="en-US"/>
              <a:t>M. Paulk et al., "Capability Mature Model for Software, Version 1.1," Chapter 1-3 </a:t>
            </a:r>
            <a:r>
              <a:rPr lang="en-US" i="1"/>
              <a:t>IEEE Software</a:t>
            </a:r>
            <a:r>
              <a:rPr lang="en-US"/>
              <a:t>, vol. 10, no. 4, pp. 18-27, Jul. 1993.</a:t>
            </a:r>
            <a:br>
              <a:rPr lang="en-US"/>
            </a:br>
            <a:r>
              <a:rPr lang="en-US"/>
              <a:t>[Online] Available: </a:t>
            </a:r>
            <a:r>
              <a:rPr lang="en-US">
                <a:hlinkClick r:id="rId5"/>
              </a:rPr>
              <a:t>http://dx.doi.org.byui.idm.oclc.org/10.1109/52.219617</a:t>
            </a:r>
            <a:endParaRPr lang="en-US"/>
          </a:p>
          <a:p>
            <a:pPr lvl="1"/>
            <a:r>
              <a:rPr lang="en-US"/>
              <a:t>Read sections </a:t>
            </a:r>
          </a:p>
          <a:p>
            <a:pPr lvl="1"/>
            <a:r>
              <a:rPr lang="en-US"/>
              <a:t>Training Program          p 212</a:t>
            </a:r>
          </a:p>
          <a:p>
            <a:r>
              <a:rPr lang="en-US"/>
              <a:t>"IEEE Standard for System, Software, and Hardware Verification and Validation," in </a:t>
            </a:r>
            <a:r>
              <a:rPr lang="en-US" i="1"/>
              <a:t>IEEE Std 1012-2016 (Revision of IEEE Std 1012-2012/ Incorporates IEEE Std 1012-2016/Cor1-2017)</a:t>
            </a:r>
            <a:r>
              <a:rPr lang="en-US"/>
              <a:t> , vol., no., pp.1-260, 29 Sept. 2017, </a:t>
            </a:r>
            <a:r>
              <a:rPr lang="en-US" err="1"/>
              <a:t>doi</a:t>
            </a:r>
            <a:r>
              <a:rPr lang="en-US"/>
              <a:t>: 10.1109/IEEESTD.2017.8055462.</a:t>
            </a:r>
          </a:p>
          <a:p>
            <a:pPr lvl="1"/>
            <a:r>
              <a:rPr lang="en-US">
                <a:hlinkClick r:id="rId6"/>
              </a:rPr>
              <a:t>https://ieeexplore-ieee-org.byui.idm.oclc.org/document/8055462</a:t>
            </a:r>
            <a:endParaRPr lang="en-US"/>
          </a:p>
          <a:p>
            <a:pPr lvl="2"/>
            <a:r>
              <a:rPr lang="en-US"/>
              <a:t>Please read over this lightly and become familiar with its format and structure.</a:t>
            </a:r>
          </a:p>
          <a:p>
            <a:pPr lvl="1"/>
            <a:r>
              <a:rPr lang="en-US"/>
              <a:t>Section 9: Software V&amp;V processes – only elements dealing with Hazard, security, and risk analysis.</a:t>
            </a:r>
          </a:p>
          <a:p>
            <a:pPr lvl="1"/>
            <a:r>
              <a:rPr lang="en-US"/>
              <a:t>Annex J Hazard, security, and risk analysis</a:t>
            </a:r>
          </a:p>
          <a:p>
            <a:endParaRPr lang="en-US"/>
          </a:p>
        </p:txBody>
      </p:sp>
    </p:spTree>
    <p:extLst>
      <p:ext uri="{BB962C8B-B14F-4D97-AF65-F5344CB8AC3E}">
        <p14:creationId xmlns:p14="http://schemas.microsoft.com/office/powerpoint/2010/main" val="18449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730F20-A191-46A5-A5A2-49997BCA2FAC}"/>
              </a:ext>
            </a:extLst>
          </p:cNvPr>
          <p:cNvSpPr>
            <a:spLocks noGrp="1"/>
          </p:cNvSpPr>
          <p:nvPr>
            <p:ph type="title"/>
          </p:nvPr>
        </p:nvSpPr>
        <p:spPr/>
        <p:txBody>
          <a:bodyPr/>
          <a:lstStyle/>
          <a:p>
            <a:r>
              <a:rPr lang="en-US"/>
              <a:t>Chapter 2 B. Ethical and Legal Compliance</a:t>
            </a:r>
            <a:br>
              <a:rPr lang="en-US"/>
            </a:br>
            <a:endParaRPr lang="en-US"/>
          </a:p>
        </p:txBody>
      </p:sp>
      <p:sp>
        <p:nvSpPr>
          <p:cNvPr id="3" name="Content Placeholder 2">
            <a:extLst>
              <a:ext uri="{FF2B5EF4-FFF2-40B4-BE49-F238E27FC236}">
                <a16:creationId xmlns:a16="http://schemas.microsoft.com/office/drawing/2014/main" id="{567F920E-9E3C-46FE-9657-9373840B0A2F}"/>
              </a:ext>
            </a:extLst>
          </p:cNvPr>
          <p:cNvSpPr>
            <a:spLocks noGrp="1"/>
          </p:cNvSpPr>
          <p:nvPr>
            <p:ph sz="half" idx="1"/>
          </p:nvPr>
        </p:nvSpPr>
        <p:spPr/>
        <p:txBody>
          <a:bodyPr>
            <a:normAutofit fontScale="92500" lnSpcReduction="10000"/>
          </a:bodyPr>
          <a:lstStyle/>
          <a:p>
            <a:r>
              <a:rPr lang="en-US"/>
              <a:t>1. ASQ Code of Ethics</a:t>
            </a:r>
          </a:p>
          <a:p>
            <a:pPr lvl="1"/>
            <a:r>
              <a:rPr lang="en-US"/>
              <a:t>Conflicts of Interest</a:t>
            </a:r>
          </a:p>
          <a:p>
            <a:r>
              <a:rPr lang="en-US"/>
              <a:t>2. Legal and Regulatory Issues</a:t>
            </a:r>
          </a:p>
          <a:p>
            <a:pPr lvl="1"/>
            <a:r>
              <a:rPr lang="en-US"/>
              <a:t>Contracts</a:t>
            </a:r>
          </a:p>
          <a:p>
            <a:pPr lvl="1"/>
            <a:r>
              <a:rPr lang="en-US"/>
              <a:t>Intellectual Property Rights</a:t>
            </a:r>
          </a:p>
          <a:p>
            <a:pPr lvl="1"/>
            <a:r>
              <a:rPr lang="en-US"/>
              <a:t>Data Privacy</a:t>
            </a:r>
          </a:p>
          <a:p>
            <a:pPr lvl="1"/>
            <a:r>
              <a:rPr lang="en-US"/>
              <a:t>Sarbanes-Oxley Act</a:t>
            </a:r>
          </a:p>
          <a:p>
            <a:pPr lvl="1"/>
            <a:endParaRPr lang="en-US"/>
          </a:p>
        </p:txBody>
      </p:sp>
      <p:sp>
        <p:nvSpPr>
          <p:cNvPr id="5" name="Content Placeholder 4">
            <a:extLst>
              <a:ext uri="{FF2B5EF4-FFF2-40B4-BE49-F238E27FC236}">
                <a16:creationId xmlns:a16="http://schemas.microsoft.com/office/drawing/2014/main" id="{FF9AF453-CF9C-48A4-84DA-B973B194BCD4}"/>
              </a:ext>
            </a:extLst>
          </p:cNvPr>
          <p:cNvSpPr>
            <a:spLocks noGrp="1"/>
          </p:cNvSpPr>
          <p:nvPr>
            <p:ph sz="half" idx="2"/>
          </p:nvPr>
        </p:nvSpPr>
        <p:spPr/>
        <p:txBody>
          <a:bodyPr>
            <a:normAutofit fontScale="92500" lnSpcReduction="10000"/>
          </a:bodyPr>
          <a:lstStyle/>
          <a:p>
            <a:r>
              <a:rPr lang="en-US"/>
              <a:t>Tort</a:t>
            </a:r>
          </a:p>
          <a:p>
            <a:pPr lvl="1"/>
            <a:r>
              <a:rPr lang="en-US"/>
              <a:t>Black’s Law Dictionary (Futrell 2002) defines a tort as “a wrongful act other than a breach of contract that injures another and for which the law imposes civil liabilities.”</a:t>
            </a:r>
          </a:p>
          <a:p>
            <a:pPr lvl="2"/>
            <a:r>
              <a:rPr lang="en-US"/>
              <a:t>Conversion - steal from the customer or destroy property</a:t>
            </a:r>
          </a:p>
          <a:p>
            <a:pPr lvl="2"/>
            <a:r>
              <a:rPr lang="en-US"/>
              <a:t>Negligence - failure to complete step that could cause damage</a:t>
            </a:r>
          </a:p>
          <a:p>
            <a:pPr lvl="2"/>
            <a:r>
              <a:rPr lang="en-US"/>
              <a:t>Strict product liability - dangerous defects</a:t>
            </a:r>
          </a:p>
          <a:p>
            <a:pPr lvl="2"/>
            <a:r>
              <a:rPr lang="en-US"/>
              <a:t>Malpractice - poor  professional services</a:t>
            </a:r>
          </a:p>
          <a:p>
            <a:pPr lvl="2"/>
            <a:r>
              <a:rPr lang="en-US"/>
              <a:t>Fraud - misrepresented capabilities</a:t>
            </a:r>
          </a:p>
          <a:p>
            <a:endParaRPr lang="en-US"/>
          </a:p>
        </p:txBody>
      </p:sp>
    </p:spTree>
    <p:extLst>
      <p:ext uri="{BB962C8B-B14F-4D97-AF65-F5344CB8AC3E}">
        <p14:creationId xmlns:p14="http://schemas.microsoft.com/office/powerpoint/2010/main" val="454532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531B-6AD7-4143-9F80-94582F6C2B0E}"/>
              </a:ext>
            </a:extLst>
          </p:cNvPr>
          <p:cNvSpPr>
            <a:spLocks noGrp="1"/>
          </p:cNvSpPr>
          <p:nvPr>
            <p:ph type="title"/>
          </p:nvPr>
        </p:nvSpPr>
        <p:spPr/>
        <p:txBody>
          <a:bodyPr/>
          <a:lstStyle/>
          <a:p>
            <a:r>
              <a:rPr lang="en-US" b="1"/>
              <a:t>ACM Code of Ethics and Professional Conduct</a:t>
            </a:r>
            <a:endParaRPr lang="en-US"/>
          </a:p>
        </p:txBody>
      </p:sp>
      <p:sp>
        <p:nvSpPr>
          <p:cNvPr id="3" name="Content Placeholder 2">
            <a:extLst>
              <a:ext uri="{FF2B5EF4-FFF2-40B4-BE49-F238E27FC236}">
                <a16:creationId xmlns:a16="http://schemas.microsoft.com/office/drawing/2014/main" id="{8E4FC544-521F-44A1-B138-F7980B666DB7}"/>
              </a:ext>
            </a:extLst>
          </p:cNvPr>
          <p:cNvSpPr>
            <a:spLocks noGrp="1"/>
          </p:cNvSpPr>
          <p:nvPr>
            <p:ph sz="half" idx="1"/>
          </p:nvPr>
        </p:nvSpPr>
        <p:spPr/>
        <p:txBody>
          <a:bodyPr>
            <a:normAutofit fontScale="62500" lnSpcReduction="20000"/>
          </a:bodyPr>
          <a:lstStyle/>
          <a:p>
            <a:r>
              <a:rPr lang="en-US"/>
              <a:t>1. GENERAL ETHICAL PRINCIPLES.</a:t>
            </a:r>
          </a:p>
          <a:p>
            <a:pPr lvl="1"/>
            <a:r>
              <a:rPr lang="en-US"/>
              <a:t>1.1 </a:t>
            </a:r>
            <a:r>
              <a:rPr lang="en-US" b="1"/>
              <a:t>Contribute</a:t>
            </a:r>
            <a:r>
              <a:rPr lang="en-US"/>
              <a:t> to society and to human well-being, acknowledging that all people are stakeholders in computing.</a:t>
            </a:r>
          </a:p>
          <a:p>
            <a:pPr lvl="1"/>
            <a:r>
              <a:rPr lang="en-US"/>
              <a:t>1.2 </a:t>
            </a:r>
            <a:r>
              <a:rPr lang="en-US" b="1"/>
              <a:t>Avoid harm</a:t>
            </a:r>
            <a:r>
              <a:rPr lang="en-US"/>
              <a:t>.</a:t>
            </a:r>
          </a:p>
          <a:p>
            <a:pPr lvl="1"/>
            <a:r>
              <a:rPr lang="en-US"/>
              <a:t>1.3 Be </a:t>
            </a:r>
            <a:r>
              <a:rPr lang="en-US" b="1"/>
              <a:t>honest</a:t>
            </a:r>
            <a:r>
              <a:rPr lang="en-US"/>
              <a:t> and </a:t>
            </a:r>
            <a:r>
              <a:rPr lang="en-US" b="1"/>
              <a:t>trustworthy</a:t>
            </a:r>
            <a:r>
              <a:rPr lang="en-US"/>
              <a:t>.</a:t>
            </a:r>
          </a:p>
          <a:p>
            <a:pPr lvl="1"/>
            <a:r>
              <a:rPr lang="en-US"/>
              <a:t>1.4 Be fair and take action </a:t>
            </a:r>
            <a:r>
              <a:rPr lang="en-US" b="1"/>
              <a:t>not to discriminate</a:t>
            </a:r>
            <a:r>
              <a:rPr lang="en-US"/>
              <a:t>.</a:t>
            </a:r>
          </a:p>
          <a:p>
            <a:pPr lvl="1"/>
            <a:r>
              <a:rPr lang="en-US"/>
              <a:t>1.5 </a:t>
            </a:r>
            <a:r>
              <a:rPr lang="en-US" b="1"/>
              <a:t>Respect</a:t>
            </a:r>
            <a:r>
              <a:rPr lang="en-US"/>
              <a:t> the work required to produce new ideas, inventions, creative works, and computing artifacts.</a:t>
            </a:r>
          </a:p>
          <a:p>
            <a:pPr lvl="1"/>
            <a:r>
              <a:rPr lang="en-US"/>
              <a:t>1.6 </a:t>
            </a:r>
            <a:r>
              <a:rPr lang="en-US" b="1"/>
              <a:t>Respect privacy</a:t>
            </a:r>
            <a:r>
              <a:rPr lang="en-US"/>
              <a:t>.</a:t>
            </a:r>
          </a:p>
          <a:p>
            <a:pPr lvl="1"/>
            <a:r>
              <a:rPr lang="en-US"/>
              <a:t>1.7 Honor </a:t>
            </a:r>
            <a:r>
              <a:rPr lang="en-US" b="1"/>
              <a:t>confidentiality</a:t>
            </a:r>
            <a:r>
              <a:rPr lang="en-US"/>
              <a:t>.</a:t>
            </a:r>
          </a:p>
          <a:p>
            <a:pPr lvl="1"/>
            <a:endParaRPr lang="en-US"/>
          </a:p>
          <a:p>
            <a:endParaRPr lang="en-US"/>
          </a:p>
        </p:txBody>
      </p:sp>
      <p:sp>
        <p:nvSpPr>
          <p:cNvPr id="4" name="Content Placeholder 3">
            <a:extLst>
              <a:ext uri="{FF2B5EF4-FFF2-40B4-BE49-F238E27FC236}">
                <a16:creationId xmlns:a16="http://schemas.microsoft.com/office/drawing/2014/main" id="{2EF306FB-1B1A-4B04-880D-85370B0214F7}"/>
              </a:ext>
            </a:extLst>
          </p:cNvPr>
          <p:cNvSpPr>
            <a:spLocks noGrp="1"/>
          </p:cNvSpPr>
          <p:nvPr>
            <p:ph sz="half" idx="2"/>
          </p:nvPr>
        </p:nvSpPr>
        <p:spPr/>
        <p:txBody>
          <a:bodyPr>
            <a:normAutofit fontScale="62500" lnSpcReduction="20000"/>
          </a:bodyPr>
          <a:lstStyle/>
          <a:p>
            <a:r>
              <a:rPr lang="en-US" b="1"/>
              <a:t>2. </a:t>
            </a:r>
            <a:r>
              <a:rPr lang="en-US"/>
              <a:t>PROFESSIONAL RESPONSIBILITIES.</a:t>
            </a:r>
          </a:p>
          <a:p>
            <a:pPr lvl="1"/>
            <a:r>
              <a:rPr lang="en-US"/>
              <a:t>2.1 Strive to achieve high quality in both </a:t>
            </a:r>
            <a:r>
              <a:rPr lang="en-US" b="1"/>
              <a:t>the processes and products</a:t>
            </a:r>
            <a:r>
              <a:rPr lang="en-US"/>
              <a:t> of professional work.</a:t>
            </a:r>
          </a:p>
          <a:p>
            <a:pPr lvl="1"/>
            <a:r>
              <a:rPr lang="en-US"/>
              <a:t>2.2 Maintain high standards of professional </a:t>
            </a:r>
            <a:r>
              <a:rPr lang="en-US" b="1"/>
              <a:t>competence, conduct, and ethical practice</a:t>
            </a:r>
            <a:r>
              <a:rPr lang="en-US"/>
              <a:t>.</a:t>
            </a:r>
          </a:p>
          <a:p>
            <a:pPr lvl="1"/>
            <a:r>
              <a:rPr lang="en-US"/>
              <a:t>2.3 Know and respect existing </a:t>
            </a:r>
            <a:r>
              <a:rPr lang="en-US" b="1"/>
              <a:t>rules</a:t>
            </a:r>
            <a:r>
              <a:rPr lang="en-US"/>
              <a:t> pertaining to professional work.</a:t>
            </a:r>
          </a:p>
          <a:p>
            <a:pPr lvl="1"/>
            <a:r>
              <a:rPr lang="en-US"/>
              <a:t>2.4 Accept and provide appropriate </a:t>
            </a:r>
            <a:r>
              <a:rPr lang="en-US" b="1"/>
              <a:t>professional</a:t>
            </a:r>
            <a:r>
              <a:rPr lang="en-US"/>
              <a:t> </a:t>
            </a:r>
            <a:r>
              <a:rPr lang="en-US" b="1"/>
              <a:t>review</a:t>
            </a:r>
            <a:r>
              <a:rPr lang="en-US"/>
              <a:t>.</a:t>
            </a:r>
          </a:p>
          <a:p>
            <a:pPr lvl="1"/>
            <a:r>
              <a:rPr lang="en-US"/>
              <a:t>2.5 Give comprehensive and thorough </a:t>
            </a:r>
            <a:r>
              <a:rPr lang="en-US" b="1"/>
              <a:t>evaluations</a:t>
            </a:r>
            <a:r>
              <a:rPr lang="en-US"/>
              <a:t> of computer systems and their impacts, including </a:t>
            </a:r>
            <a:r>
              <a:rPr lang="en-US" b="1"/>
              <a:t>analysis of possible risks.</a:t>
            </a:r>
          </a:p>
          <a:p>
            <a:pPr lvl="1"/>
            <a:r>
              <a:rPr lang="en-US"/>
              <a:t>2.6 Perform work only in </a:t>
            </a:r>
            <a:r>
              <a:rPr lang="en-US" b="1"/>
              <a:t>areas of competence</a:t>
            </a:r>
            <a:r>
              <a:rPr lang="en-US"/>
              <a:t>.</a:t>
            </a:r>
          </a:p>
          <a:p>
            <a:pPr lvl="1"/>
            <a:r>
              <a:rPr lang="en-US"/>
              <a:t>2.7 Foster </a:t>
            </a:r>
            <a:r>
              <a:rPr lang="en-US" b="1"/>
              <a:t>public awareness </a:t>
            </a:r>
            <a:r>
              <a:rPr lang="en-US"/>
              <a:t>and understanding of computing, related technologies, and their consequences.</a:t>
            </a:r>
          </a:p>
          <a:p>
            <a:pPr lvl="1"/>
            <a:r>
              <a:rPr lang="en-US"/>
              <a:t>2.8 </a:t>
            </a:r>
            <a:r>
              <a:rPr lang="en-US" b="1"/>
              <a:t>Access</a:t>
            </a:r>
            <a:r>
              <a:rPr lang="en-US"/>
              <a:t> computing and communication resources only when </a:t>
            </a:r>
            <a:r>
              <a:rPr lang="en-US" b="1"/>
              <a:t>authorized</a:t>
            </a:r>
            <a:r>
              <a:rPr lang="en-US"/>
              <a:t> or when compelled by the public good.</a:t>
            </a:r>
          </a:p>
          <a:p>
            <a:pPr lvl="1"/>
            <a:r>
              <a:rPr lang="en-US"/>
              <a:t>2.9 </a:t>
            </a:r>
            <a:r>
              <a:rPr lang="en-US" b="1"/>
              <a:t>Design</a:t>
            </a:r>
            <a:r>
              <a:rPr lang="en-US"/>
              <a:t> and </a:t>
            </a:r>
            <a:r>
              <a:rPr lang="en-US" b="1"/>
              <a:t>implement</a:t>
            </a:r>
            <a:r>
              <a:rPr lang="en-US"/>
              <a:t> systems that are robustly and usably </a:t>
            </a:r>
            <a:r>
              <a:rPr lang="en-US" b="1"/>
              <a:t>secure</a:t>
            </a:r>
            <a:r>
              <a:rPr lang="en-US"/>
              <a:t>.</a:t>
            </a:r>
          </a:p>
          <a:p>
            <a:endParaRPr lang="en-US"/>
          </a:p>
        </p:txBody>
      </p:sp>
      <p:pic>
        <p:nvPicPr>
          <p:cNvPr id="6" name="Picture 5">
            <a:extLst>
              <a:ext uri="{FF2B5EF4-FFF2-40B4-BE49-F238E27FC236}">
                <a16:creationId xmlns:a16="http://schemas.microsoft.com/office/drawing/2014/main" id="{D9789FAB-A33A-4C46-B001-CC6B22CEC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864" y="5217309"/>
            <a:ext cx="2162175" cy="1438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5142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A7AF-1FE2-4520-8C85-BFD1D748CDF5}"/>
              </a:ext>
            </a:extLst>
          </p:cNvPr>
          <p:cNvSpPr>
            <a:spLocks noGrp="1"/>
          </p:cNvSpPr>
          <p:nvPr>
            <p:ph type="title"/>
          </p:nvPr>
        </p:nvSpPr>
        <p:spPr/>
        <p:txBody>
          <a:bodyPr/>
          <a:lstStyle/>
          <a:p>
            <a:r>
              <a:rPr lang="en-US" b="1"/>
              <a:t>ACM Code of Ethics and Professional Conduct</a:t>
            </a:r>
            <a:endParaRPr lang="en-US"/>
          </a:p>
        </p:txBody>
      </p:sp>
      <p:sp>
        <p:nvSpPr>
          <p:cNvPr id="3" name="Content Placeholder 2">
            <a:extLst>
              <a:ext uri="{FF2B5EF4-FFF2-40B4-BE49-F238E27FC236}">
                <a16:creationId xmlns:a16="http://schemas.microsoft.com/office/drawing/2014/main" id="{AF185DF9-B4B5-4502-9C24-86E0F8B3D0BB}"/>
              </a:ext>
            </a:extLst>
          </p:cNvPr>
          <p:cNvSpPr>
            <a:spLocks noGrp="1"/>
          </p:cNvSpPr>
          <p:nvPr>
            <p:ph sz="half" idx="1"/>
          </p:nvPr>
        </p:nvSpPr>
        <p:spPr/>
        <p:txBody>
          <a:bodyPr>
            <a:normAutofit fontScale="70000" lnSpcReduction="20000"/>
          </a:bodyPr>
          <a:lstStyle/>
          <a:p>
            <a:r>
              <a:rPr lang="en-US"/>
              <a:t>3. PROFESSIONAL LEADERSHIP PRINCIPLES.</a:t>
            </a:r>
          </a:p>
          <a:p>
            <a:pPr lvl="1"/>
            <a:r>
              <a:rPr lang="en-US"/>
              <a:t>3.1 Ensure that the </a:t>
            </a:r>
            <a:r>
              <a:rPr lang="en-US" b="1"/>
              <a:t>public good </a:t>
            </a:r>
            <a:r>
              <a:rPr lang="en-US"/>
              <a:t>is the central concern during all professional computing work.</a:t>
            </a:r>
          </a:p>
          <a:p>
            <a:pPr lvl="1"/>
            <a:r>
              <a:rPr lang="en-US"/>
              <a:t>3.2 Articulate, encourage acceptance of, and evaluate fulfillment of </a:t>
            </a:r>
            <a:r>
              <a:rPr lang="en-US" b="1"/>
              <a:t>social responsibilities</a:t>
            </a:r>
            <a:r>
              <a:rPr lang="en-US"/>
              <a:t> by members of the organization or group.</a:t>
            </a:r>
          </a:p>
          <a:p>
            <a:pPr lvl="1"/>
            <a:r>
              <a:rPr lang="en-US"/>
              <a:t>3.3 Manage personnel and resources to </a:t>
            </a:r>
            <a:r>
              <a:rPr lang="en-US" b="1"/>
              <a:t>enhance the quality of working life</a:t>
            </a:r>
            <a:r>
              <a:rPr lang="en-US"/>
              <a:t>.</a:t>
            </a:r>
          </a:p>
          <a:p>
            <a:pPr lvl="1"/>
            <a:r>
              <a:rPr lang="en-US"/>
              <a:t>3.4 Articulate, apply, and support policies and processes that reflect the </a:t>
            </a:r>
            <a:r>
              <a:rPr lang="en-US" b="1"/>
              <a:t>principles of the Code</a:t>
            </a:r>
            <a:r>
              <a:rPr lang="en-US"/>
              <a:t>.</a:t>
            </a:r>
          </a:p>
          <a:p>
            <a:pPr lvl="1"/>
            <a:r>
              <a:rPr lang="en-US"/>
              <a:t>3.5 Create opportunities for members of the organization or group </a:t>
            </a:r>
            <a:r>
              <a:rPr lang="en-US" b="1"/>
              <a:t>to grow </a:t>
            </a:r>
            <a:r>
              <a:rPr lang="en-US"/>
              <a:t>as professionals.</a:t>
            </a:r>
          </a:p>
          <a:p>
            <a:pPr lvl="1"/>
            <a:r>
              <a:rPr lang="en-US"/>
              <a:t>3.6 </a:t>
            </a:r>
            <a:r>
              <a:rPr lang="en-US" b="1"/>
              <a:t>Use care </a:t>
            </a:r>
            <a:r>
              <a:rPr lang="en-US"/>
              <a:t>when modifying or retiring systems.</a:t>
            </a:r>
          </a:p>
          <a:p>
            <a:pPr lvl="1"/>
            <a:r>
              <a:rPr lang="en-US"/>
              <a:t>3.7 Recognize and take special care of systems that become </a:t>
            </a:r>
            <a:r>
              <a:rPr lang="en-US" b="1"/>
              <a:t>integrated</a:t>
            </a:r>
            <a:r>
              <a:rPr lang="en-US"/>
              <a:t> into the infrastructure of society.</a:t>
            </a:r>
          </a:p>
          <a:p>
            <a:endParaRPr lang="en-US"/>
          </a:p>
        </p:txBody>
      </p:sp>
      <p:sp>
        <p:nvSpPr>
          <p:cNvPr id="4" name="Content Placeholder 3">
            <a:extLst>
              <a:ext uri="{FF2B5EF4-FFF2-40B4-BE49-F238E27FC236}">
                <a16:creationId xmlns:a16="http://schemas.microsoft.com/office/drawing/2014/main" id="{F53DDA46-C65D-4DFE-87B4-069B7599D952}"/>
              </a:ext>
            </a:extLst>
          </p:cNvPr>
          <p:cNvSpPr>
            <a:spLocks noGrp="1"/>
          </p:cNvSpPr>
          <p:nvPr>
            <p:ph sz="half" idx="2"/>
          </p:nvPr>
        </p:nvSpPr>
        <p:spPr/>
        <p:txBody>
          <a:bodyPr>
            <a:normAutofit fontScale="70000" lnSpcReduction="20000"/>
          </a:bodyPr>
          <a:lstStyle/>
          <a:p>
            <a:r>
              <a:rPr lang="en-US"/>
              <a:t>4. COMPLIANCE WITH THE CODE.</a:t>
            </a:r>
          </a:p>
          <a:p>
            <a:pPr lvl="1"/>
            <a:r>
              <a:rPr lang="en-US"/>
              <a:t>4.1 </a:t>
            </a:r>
            <a:r>
              <a:rPr lang="en-US" b="1"/>
              <a:t>Uphold, promote, and respect </a:t>
            </a:r>
            <a:r>
              <a:rPr lang="en-US"/>
              <a:t>the principles of the Code.</a:t>
            </a:r>
          </a:p>
          <a:p>
            <a:pPr lvl="1"/>
            <a:r>
              <a:rPr lang="en-US"/>
              <a:t>4.2 </a:t>
            </a:r>
            <a:r>
              <a:rPr lang="en-US" b="1"/>
              <a:t>Treat violations of the Code as inconsistent </a:t>
            </a:r>
            <a:r>
              <a:rPr lang="en-US"/>
              <a:t>with membership in the ACM.</a:t>
            </a:r>
          </a:p>
          <a:p>
            <a:endParaRPr lang="en-US"/>
          </a:p>
        </p:txBody>
      </p:sp>
      <p:grpSp>
        <p:nvGrpSpPr>
          <p:cNvPr id="7" name="Group 6">
            <a:extLst>
              <a:ext uri="{FF2B5EF4-FFF2-40B4-BE49-F238E27FC236}">
                <a16:creationId xmlns:a16="http://schemas.microsoft.com/office/drawing/2014/main" id="{2887F9A5-6E4C-4EE8-A327-B7F3469A9422}"/>
              </a:ext>
            </a:extLst>
          </p:cNvPr>
          <p:cNvGrpSpPr/>
          <p:nvPr/>
        </p:nvGrpSpPr>
        <p:grpSpPr>
          <a:xfrm>
            <a:off x="6755130" y="4457700"/>
            <a:ext cx="3017520" cy="1854200"/>
            <a:chOff x="6755130" y="4457700"/>
            <a:chExt cx="3017520" cy="1854200"/>
          </a:xfrm>
        </p:grpSpPr>
        <p:sp>
          <p:nvSpPr>
            <p:cNvPr id="6" name="Rectangle 5">
              <a:extLst>
                <a:ext uri="{FF2B5EF4-FFF2-40B4-BE49-F238E27FC236}">
                  <a16:creationId xmlns:a16="http://schemas.microsoft.com/office/drawing/2014/main" id="{4EAE70A2-25EB-44E7-979E-34DF21726D42}"/>
                </a:ext>
              </a:extLst>
            </p:cNvPr>
            <p:cNvSpPr/>
            <p:nvPr/>
          </p:nvSpPr>
          <p:spPr>
            <a:xfrm>
              <a:off x="6755130" y="4457700"/>
              <a:ext cx="3017520" cy="1854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 name="Picture 2">
              <a:extLst>
                <a:ext uri="{FF2B5EF4-FFF2-40B4-BE49-F238E27FC236}">
                  <a16:creationId xmlns:a16="http://schemas.microsoft.com/office/drawing/2014/main" id="{A67D72E1-A57C-4A12-A3DD-6D81B9E34BD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542" y="4597400"/>
              <a:ext cx="2667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8097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6F9C-7342-400C-9EE1-507FC77FD4F2}"/>
              </a:ext>
            </a:extLst>
          </p:cNvPr>
          <p:cNvSpPr>
            <a:spLocks noGrp="1"/>
          </p:cNvSpPr>
          <p:nvPr>
            <p:ph type="title"/>
          </p:nvPr>
        </p:nvSpPr>
        <p:spPr/>
        <p:txBody>
          <a:bodyPr/>
          <a:lstStyle/>
          <a:p>
            <a:r>
              <a:rPr lang="en-US"/>
              <a:t>ASQ Code of Ethics</a:t>
            </a:r>
          </a:p>
        </p:txBody>
      </p:sp>
      <p:sp>
        <p:nvSpPr>
          <p:cNvPr id="3" name="Content Placeholder 2">
            <a:extLst>
              <a:ext uri="{FF2B5EF4-FFF2-40B4-BE49-F238E27FC236}">
                <a16:creationId xmlns:a16="http://schemas.microsoft.com/office/drawing/2014/main" id="{1EDF9B67-1CAE-4540-B0D0-D4DB903DDF6E}"/>
              </a:ext>
            </a:extLst>
          </p:cNvPr>
          <p:cNvSpPr>
            <a:spLocks noGrp="1"/>
          </p:cNvSpPr>
          <p:nvPr>
            <p:ph sz="half" idx="1"/>
          </p:nvPr>
        </p:nvSpPr>
        <p:spPr/>
        <p:txBody>
          <a:bodyPr>
            <a:normAutofit fontScale="62500" lnSpcReduction="20000"/>
          </a:bodyPr>
          <a:lstStyle/>
          <a:p>
            <a:r>
              <a:rPr lang="en-US"/>
              <a:t>Fundamental Principles</a:t>
            </a:r>
          </a:p>
          <a:p>
            <a:pPr lvl="1"/>
            <a:r>
              <a:rPr lang="en-US"/>
              <a:t>ASQ requires its members and certification holders to conduct themselves ethically by:</a:t>
            </a:r>
          </a:p>
          <a:p>
            <a:pPr lvl="2"/>
            <a:r>
              <a:rPr lang="en-US"/>
              <a:t>I. Being honest and impartial in serving the public, their employers, customers, and clients</a:t>
            </a:r>
          </a:p>
          <a:p>
            <a:pPr lvl="2"/>
            <a:r>
              <a:rPr lang="en-US"/>
              <a:t>II. Striving to increase the competence and prestige of the quality profession, and</a:t>
            </a:r>
          </a:p>
          <a:p>
            <a:pPr lvl="2"/>
            <a:r>
              <a:rPr lang="en-US"/>
              <a:t>III. Using their knowledge and skill for the enhancement of human welfare</a:t>
            </a:r>
          </a:p>
        </p:txBody>
      </p:sp>
      <p:sp>
        <p:nvSpPr>
          <p:cNvPr id="4" name="Content Placeholder 3">
            <a:extLst>
              <a:ext uri="{FF2B5EF4-FFF2-40B4-BE49-F238E27FC236}">
                <a16:creationId xmlns:a16="http://schemas.microsoft.com/office/drawing/2014/main" id="{1D4A2AAF-6DE9-40D4-9B33-BD8E2DB8B5A0}"/>
              </a:ext>
            </a:extLst>
          </p:cNvPr>
          <p:cNvSpPr>
            <a:spLocks noGrp="1"/>
          </p:cNvSpPr>
          <p:nvPr>
            <p:ph sz="half" idx="2"/>
          </p:nvPr>
        </p:nvSpPr>
        <p:spPr/>
        <p:txBody>
          <a:bodyPr>
            <a:normAutofit fontScale="62500" lnSpcReduction="20000"/>
          </a:bodyPr>
          <a:lstStyle/>
          <a:p>
            <a:r>
              <a:rPr lang="en-US"/>
              <a:t>Members and certification holders are required to observe the tenets set forth below:</a:t>
            </a:r>
          </a:p>
          <a:p>
            <a:pPr lvl="1"/>
            <a:r>
              <a:rPr lang="en-US"/>
              <a:t>Relations with the Public</a:t>
            </a:r>
          </a:p>
          <a:p>
            <a:pPr lvl="2"/>
            <a:r>
              <a:rPr lang="en-US"/>
              <a:t>Article 1—Hold paramount the </a:t>
            </a:r>
            <a:r>
              <a:rPr lang="en-US" b="1"/>
              <a:t>safety, health, and welfare</a:t>
            </a:r>
            <a:r>
              <a:rPr lang="en-US"/>
              <a:t> of the public in the performance of their professional duties.</a:t>
            </a:r>
          </a:p>
          <a:p>
            <a:pPr lvl="1"/>
            <a:r>
              <a:rPr lang="en-US"/>
              <a:t>Relations with Employers and Clients</a:t>
            </a:r>
          </a:p>
          <a:p>
            <a:pPr lvl="2"/>
            <a:r>
              <a:rPr lang="en-US"/>
              <a:t>Article 2—Perform services only in their areas of </a:t>
            </a:r>
            <a:r>
              <a:rPr lang="en-US" b="1"/>
              <a:t>competence</a:t>
            </a:r>
            <a:r>
              <a:rPr lang="en-US"/>
              <a:t>. </a:t>
            </a:r>
          </a:p>
          <a:p>
            <a:pPr lvl="2"/>
            <a:r>
              <a:rPr lang="en-US"/>
              <a:t>Article 3—</a:t>
            </a:r>
            <a:r>
              <a:rPr lang="en-US" b="1"/>
              <a:t>Continue their professional development </a:t>
            </a:r>
            <a:r>
              <a:rPr lang="en-US"/>
              <a:t>throughout their careers and provide opportunities for the professional and ethical development of others.</a:t>
            </a:r>
          </a:p>
          <a:p>
            <a:pPr lvl="2"/>
            <a:r>
              <a:rPr lang="en-US"/>
              <a:t>Article 4—</a:t>
            </a:r>
            <a:r>
              <a:rPr lang="en-US" b="1"/>
              <a:t>Act</a:t>
            </a:r>
            <a:r>
              <a:rPr lang="en-US"/>
              <a:t> in a professional manner in dealings with ASQ staff and each employer, customer, or client.</a:t>
            </a:r>
          </a:p>
          <a:p>
            <a:pPr lvl="2"/>
            <a:r>
              <a:rPr lang="en-US"/>
              <a:t>Article 5—Act as faithful agents or trustees and avoid </a:t>
            </a:r>
            <a:r>
              <a:rPr lang="en-US" b="1"/>
              <a:t>conflict of interest </a:t>
            </a:r>
            <a:r>
              <a:rPr lang="en-US"/>
              <a:t>and the appearance of conflicts of interest.</a:t>
            </a:r>
          </a:p>
          <a:p>
            <a:pPr lvl="1"/>
            <a:r>
              <a:rPr lang="en-US"/>
              <a:t>Relations with Peers</a:t>
            </a:r>
          </a:p>
          <a:p>
            <a:pPr lvl="2"/>
            <a:r>
              <a:rPr lang="en-US"/>
              <a:t>Article 6—Build their professional reputation on the </a:t>
            </a:r>
            <a:r>
              <a:rPr lang="en-US" b="1"/>
              <a:t>merit of their services</a:t>
            </a:r>
            <a:r>
              <a:rPr lang="en-US"/>
              <a:t> and not compete unfairly with others.</a:t>
            </a:r>
          </a:p>
          <a:p>
            <a:pPr lvl="2"/>
            <a:r>
              <a:rPr lang="en-US"/>
              <a:t>Article 7—Assure that </a:t>
            </a:r>
            <a:r>
              <a:rPr lang="en-US" b="1"/>
              <a:t>credit</a:t>
            </a:r>
            <a:r>
              <a:rPr lang="en-US"/>
              <a:t> for the work of others is given to those to whom it is due.</a:t>
            </a:r>
          </a:p>
        </p:txBody>
      </p:sp>
    </p:spTree>
    <p:extLst>
      <p:ext uri="{BB962C8B-B14F-4D97-AF65-F5344CB8AC3E}">
        <p14:creationId xmlns:p14="http://schemas.microsoft.com/office/powerpoint/2010/main" val="219473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662881-F578-4EA8-A98F-CF96EEE84279}"/>
              </a:ext>
            </a:extLst>
          </p:cNvPr>
          <p:cNvGrpSpPr/>
          <p:nvPr/>
        </p:nvGrpSpPr>
        <p:grpSpPr>
          <a:xfrm>
            <a:off x="10229850" y="0"/>
            <a:ext cx="1962150" cy="1738154"/>
            <a:chOff x="10229850" y="0"/>
            <a:chExt cx="1962150" cy="1738154"/>
          </a:xfrm>
        </p:grpSpPr>
        <p:sp>
          <p:nvSpPr>
            <p:cNvPr id="6" name="Rectangle 5">
              <a:extLst>
                <a:ext uri="{FF2B5EF4-FFF2-40B4-BE49-F238E27FC236}">
                  <a16:creationId xmlns:a16="http://schemas.microsoft.com/office/drawing/2014/main" id="{54428DA1-1A73-4C66-861B-639DABDF7E54}"/>
                </a:ext>
              </a:extLst>
            </p:cNvPr>
            <p:cNvSpPr/>
            <p:nvPr/>
          </p:nvSpPr>
          <p:spPr>
            <a:xfrm>
              <a:off x="10229850" y="0"/>
              <a:ext cx="1962150" cy="17373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3">
              <a:extLst>
                <a:ext uri="{FF2B5EF4-FFF2-40B4-BE49-F238E27FC236}">
                  <a16:creationId xmlns:a16="http://schemas.microsoft.com/office/drawing/2014/main" id="{472F6D38-7B38-401F-9A3E-4E58204BEFAE}"/>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431449" y="0"/>
              <a:ext cx="1448462" cy="1738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itle 1">
            <a:extLst>
              <a:ext uri="{FF2B5EF4-FFF2-40B4-BE49-F238E27FC236}">
                <a16:creationId xmlns:a16="http://schemas.microsoft.com/office/drawing/2014/main" id="{15A22DC8-0714-42CF-8A60-4DF36671C1C6}"/>
              </a:ext>
            </a:extLst>
          </p:cNvPr>
          <p:cNvSpPr>
            <a:spLocks noGrp="1"/>
          </p:cNvSpPr>
          <p:nvPr>
            <p:ph type="title"/>
          </p:nvPr>
        </p:nvSpPr>
        <p:spPr/>
        <p:txBody>
          <a:bodyPr/>
          <a:lstStyle/>
          <a:p>
            <a:r>
              <a:rPr lang="en-US" b="1"/>
              <a:t>7.8 IEEE Code of Ethics</a:t>
            </a:r>
            <a:endParaRPr lang="en-US"/>
          </a:p>
        </p:txBody>
      </p:sp>
      <p:sp>
        <p:nvSpPr>
          <p:cNvPr id="3" name="Content Placeholder 2">
            <a:extLst>
              <a:ext uri="{FF2B5EF4-FFF2-40B4-BE49-F238E27FC236}">
                <a16:creationId xmlns:a16="http://schemas.microsoft.com/office/drawing/2014/main" id="{2703634D-D6C0-4C81-9C52-FBDC5C2F4446}"/>
              </a:ext>
            </a:extLst>
          </p:cNvPr>
          <p:cNvSpPr>
            <a:spLocks noGrp="1"/>
          </p:cNvSpPr>
          <p:nvPr>
            <p:ph sz="half" idx="1"/>
          </p:nvPr>
        </p:nvSpPr>
        <p:spPr/>
        <p:txBody>
          <a:bodyPr>
            <a:normAutofit fontScale="55000" lnSpcReduction="20000"/>
          </a:bodyPr>
          <a:lstStyle/>
          <a:p>
            <a:r>
              <a:rPr lang="en-US"/>
              <a:t>I. To uphold the highest </a:t>
            </a:r>
            <a:r>
              <a:rPr lang="en-US" b="1"/>
              <a:t>standards of integrity</a:t>
            </a:r>
            <a:r>
              <a:rPr lang="en-US"/>
              <a:t>, responsible behavior, and ethical conduct in professional activities.</a:t>
            </a:r>
          </a:p>
          <a:p>
            <a:pPr lvl="1"/>
            <a:r>
              <a:rPr lang="en-US">
                <a:effectLst/>
              </a:rPr>
              <a:t>1. to hold paramount </a:t>
            </a:r>
            <a:r>
              <a:rPr lang="en-US" b="1">
                <a:effectLst/>
              </a:rPr>
              <a:t>the safety, health, and welfare of the public</a:t>
            </a:r>
            <a:r>
              <a:rPr lang="en-US">
                <a:effectLst/>
              </a:rPr>
              <a:t>, to strive to comply with ethical design and sustainable development practices, to protect the privacy of others, and to disclose promptly factors that might endanger the public or the environment;</a:t>
            </a:r>
          </a:p>
          <a:p>
            <a:pPr lvl="1"/>
            <a:r>
              <a:rPr lang="en-US">
                <a:effectLst/>
              </a:rPr>
              <a:t>2. to improve the </a:t>
            </a:r>
            <a:r>
              <a:rPr lang="en-US" b="1">
                <a:effectLst/>
              </a:rPr>
              <a:t>understanding by individuals and society </a:t>
            </a:r>
            <a:r>
              <a:rPr lang="en-US">
                <a:effectLst/>
              </a:rPr>
              <a:t>of the capabilities and societal implications of conventional and emerging technologies, including intelligent systems;</a:t>
            </a:r>
          </a:p>
          <a:p>
            <a:pPr lvl="1"/>
            <a:r>
              <a:rPr lang="en-US">
                <a:effectLst/>
              </a:rPr>
              <a:t>3. to </a:t>
            </a:r>
            <a:r>
              <a:rPr lang="en-US" b="1">
                <a:effectLst/>
              </a:rPr>
              <a:t>avoid real or perceived conflicts of interest </a:t>
            </a:r>
            <a:r>
              <a:rPr lang="en-US">
                <a:effectLst/>
              </a:rPr>
              <a:t>whenever possible, and to disclose them to affected parties when they do exist;</a:t>
            </a:r>
          </a:p>
          <a:p>
            <a:pPr lvl="1"/>
            <a:r>
              <a:rPr lang="en-US">
                <a:effectLst/>
              </a:rPr>
              <a:t>4. </a:t>
            </a:r>
            <a:r>
              <a:rPr lang="en-US" b="1">
                <a:effectLst/>
              </a:rPr>
              <a:t>to avoid unlawful conduct </a:t>
            </a:r>
            <a:r>
              <a:rPr lang="en-US">
                <a:effectLst/>
              </a:rPr>
              <a:t>in professional activities, and to reject bribery in all its forms;</a:t>
            </a:r>
          </a:p>
          <a:p>
            <a:pPr lvl="1"/>
            <a:r>
              <a:rPr lang="en-US">
                <a:effectLst/>
              </a:rPr>
              <a:t>5. to </a:t>
            </a:r>
            <a:r>
              <a:rPr lang="en-US" b="1">
                <a:effectLst/>
              </a:rPr>
              <a:t>seek, accept, and offer honest criticism</a:t>
            </a:r>
            <a:r>
              <a:rPr lang="en-US">
                <a:effectLst/>
              </a:rPr>
              <a:t> of technical work, to acknowledge and correct errors, to be honest and realistic in stating claims or estimates based on available data, and to credit properly the contributions of others;</a:t>
            </a:r>
            <a:br>
              <a:rPr lang="en-US">
                <a:effectLst/>
              </a:rPr>
            </a:br>
            <a:endParaRPr lang="en-US">
              <a:effectLst/>
            </a:endParaRPr>
          </a:p>
          <a:p>
            <a:pPr lvl="1"/>
            <a:r>
              <a:rPr lang="en-US">
                <a:effectLst/>
              </a:rPr>
              <a:t>6. to </a:t>
            </a:r>
            <a:r>
              <a:rPr lang="en-US" b="1">
                <a:effectLst/>
              </a:rPr>
              <a:t>maintain and improve our technical competence </a:t>
            </a:r>
            <a:r>
              <a:rPr lang="en-US">
                <a:effectLst/>
              </a:rPr>
              <a:t>and to undertake technological tasks for others only if qualified by training or experience, or after full disclosure of pertinent limitations;</a:t>
            </a:r>
          </a:p>
          <a:p>
            <a:endParaRPr lang="en-US"/>
          </a:p>
        </p:txBody>
      </p:sp>
      <p:sp>
        <p:nvSpPr>
          <p:cNvPr id="4" name="Content Placeholder 3">
            <a:extLst>
              <a:ext uri="{FF2B5EF4-FFF2-40B4-BE49-F238E27FC236}">
                <a16:creationId xmlns:a16="http://schemas.microsoft.com/office/drawing/2014/main" id="{FDC7830A-B60E-4417-982E-0F301A7D2BFC}"/>
              </a:ext>
            </a:extLst>
          </p:cNvPr>
          <p:cNvSpPr>
            <a:spLocks noGrp="1"/>
          </p:cNvSpPr>
          <p:nvPr>
            <p:ph sz="half" idx="2"/>
          </p:nvPr>
        </p:nvSpPr>
        <p:spPr/>
        <p:txBody>
          <a:bodyPr>
            <a:normAutofit fontScale="55000" lnSpcReduction="20000"/>
          </a:bodyPr>
          <a:lstStyle/>
          <a:p>
            <a:r>
              <a:rPr lang="en-US"/>
              <a:t>II. To </a:t>
            </a:r>
            <a:r>
              <a:rPr lang="en-US" b="1"/>
              <a:t>treat all persons fairly and with respect</a:t>
            </a:r>
            <a:r>
              <a:rPr lang="en-US"/>
              <a:t>, to not engage in harassment or discrimination, and to avoid injuring others.</a:t>
            </a:r>
          </a:p>
          <a:p>
            <a:pPr lvl="1"/>
            <a:r>
              <a:rPr lang="en-US">
                <a:effectLst/>
              </a:rPr>
              <a:t>7. to treat all persons fairly and with respect, and to not engage in discrimination based on </a:t>
            </a:r>
            <a:r>
              <a:rPr lang="en-US" b="1">
                <a:effectLst/>
              </a:rPr>
              <a:t>characteristics such as race, religion, gender, disability, age, national origin, sexual orientation, gender identity, or gender expression;</a:t>
            </a:r>
            <a:br>
              <a:rPr lang="en-US">
                <a:effectLst/>
              </a:rPr>
            </a:br>
            <a:endParaRPr lang="en-US">
              <a:effectLst/>
            </a:endParaRPr>
          </a:p>
          <a:p>
            <a:pPr lvl="1"/>
            <a:r>
              <a:rPr lang="en-US">
                <a:effectLst/>
              </a:rPr>
              <a:t>8. to </a:t>
            </a:r>
            <a:r>
              <a:rPr lang="en-US" b="1">
                <a:effectLst/>
              </a:rPr>
              <a:t>not engage in harassment of any kind</a:t>
            </a:r>
            <a:r>
              <a:rPr lang="en-US">
                <a:effectLst/>
              </a:rPr>
              <a:t>, including sexual harassment or bullying behavior;</a:t>
            </a:r>
          </a:p>
          <a:p>
            <a:pPr lvl="1"/>
            <a:r>
              <a:rPr lang="en-US">
                <a:effectLst/>
              </a:rPr>
              <a:t>9. </a:t>
            </a:r>
            <a:r>
              <a:rPr lang="en-US" b="1">
                <a:effectLst/>
              </a:rPr>
              <a:t>to avoid injuring others, their property, reputation, or employment by false or malicious actions, rumors or any other verbal or physical abuses</a:t>
            </a:r>
            <a:r>
              <a:rPr lang="en-US">
                <a:effectLst/>
              </a:rPr>
              <a:t>;</a:t>
            </a:r>
          </a:p>
          <a:p>
            <a:r>
              <a:rPr lang="en-US"/>
              <a:t>III. To strive to ensure this code is upheld by colleagues and co-workers.</a:t>
            </a:r>
            <a:br>
              <a:rPr lang="en-US"/>
            </a:br>
            <a:endParaRPr lang="en-US"/>
          </a:p>
          <a:p>
            <a:pPr lvl="1"/>
            <a:r>
              <a:rPr lang="en-US">
                <a:effectLst/>
              </a:rPr>
              <a:t>10. to </a:t>
            </a:r>
            <a:r>
              <a:rPr lang="en-US" b="1">
                <a:effectLst/>
              </a:rPr>
              <a:t>support colleagues and co-workers</a:t>
            </a:r>
            <a:r>
              <a:rPr lang="en-US">
                <a:effectLst/>
              </a:rPr>
              <a:t> in following this code of ethics, to strive to ensure the code is upheld, and to</a:t>
            </a:r>
            <a:r>
              <a:rPr lang="en-US" b="1">
                <a:effectLst/>
              </a:rPr>
              <a:t> not retaliate </a:t>
            </a:r>
            <a:r>
              <a:rPr lang="en-US">
                <a:effectLst/>
              </a:rPr>
              <a:t>against individuals reporting a violation.</a:t>
            </a:r>
          </a:p>
          <a:p>
            <a:endParaRPr lang="en-US"/>
          </a:p>
        </p:txBody>
      </p:sp>
    </p:spTree>
    <p:extLst>
      <p:ext uri="{BB962C8B-B14F-4D97-AF65-F5344CB8AC3E}">
        <p14:creationId xmlns:p14="http://schemas.microsoft.com/office/powerpoint/2010/main" val="3547574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Ethics</a:t>
            </a:r>
          </a:p>
        </p:txBody>
      </p:sp>
      <p:sp>
        <p:nvSpPr>
          <p:cNvPr id="3" name="Content Placeholder 2"/>
          <p:cNvSpPr>
            <a:spLocks noGrp="1"/>
          </p:cNvSpPr>
          <p:nvPr>
            <p:ph idx="1"/>
          </p:nvPr>
        </p:nvSpPr>
        <p:spPr>
          <a:xfrm>
            <a:off x="1981200" y="1752600"/>
            <a:ext cx="8229600" cy="4914900"/>
          </a:xfrm>
        </p:spPr>
        <p:txBody>
          <a:bodyPr>
            <a:normAutofit fontScale="70000" lnSpcReduction="20000"/>
          </a:bodyPr>
          <a:lstStyle/>
          <a:p>
            <a:r>
              <a:rPr lang="en-US"/>
              <a:t>ISC2 requires all certified system security professionals to commit to fully supporting its Code of Ethics</a:t>
            </a:r>
          </a:p>
          <a:p>
            <a:r>
              <a:rPr lang="en-US">
                <a:hlinkClick r:id="rId2"/>
              </a:rPr>
              <a:t>https://www.isc2.org/ethics/default.aspx</a:t>
            </a:r>
            <a:endParaRPr lang="en-US"/>
          </a:p>
          <a:p>
            <a:pPr lvl="1"/>
            <a:r>
              <a:rPr lang="en-US" b="1"/>
              <a:t>Act</a:t>
            </a:r>
            <a:r>
              <a:rPr lang="en-US"/>
              <a:t> honorably, honestly, justly, responsibly, legally, and protect society</a:t>
            </a:r>
          </a:p>
          <a:p>
            <a:pPr lvl="1"/>
            <a:r>
              <a:rPr lang="en-US"/>
              <a:t>Work diligently, provide competent services, and </a:t>
            </a:r>
            <a:r>
              <a:rPr lang="en-US" b="1"/>
              <a:t>advance</a:t>
            </a:r>
            <a:r>
              <a:rPr lang="en-US"/>
              <a:t> the security profession</a:t>
            </a:r>
          </a:p>
          <a:p>
            <a:pPr lvl="1"/>
            <a:r>
              <a:rPr lang="en-US"/>
              <a:t>Encourage the growth of </a:t>
            </a:r>
            <a:r>
              <a:rPr lang="en-US" b="1"/>
              <a:t>research</a:t>
            </a:r>
            <a:r>
              <a:rPr lang="en-US"/>
              <a:t> – teach, mentor, and value the certification</a:t>
            </a:r>
          </a:p>
          <a:p>
            <a:pPr lvl="1"/>
            <a:r>
              <a:rPr lang="en-US" b="1"/>
              <a:t>Discourage</a:t>
            </a:r>
            <a:r>
              <a:rPr lang="en-US"/>
              <a:t> unnecessary </a:t>
            </a:r>
            <a:r>
              <a:rPr lang="en-US" b="1"/>
              <a:t>fear</a:t>
            </a:r>
            <a:r>
              <a:rPr lang="en-US"/>
              <a:t> or </a:t>
            </a:r>
            <a:r>
              <a:rPr lang="en-US" b="1"/>
              <a:t>doubt</a:t>
            </a:r>
            <a:r>
              <a:rPr lang="en-US"/>
              <a:t>, and do not consent to bad practices</a:t>
            </a:r>
          </a:p>
          <a:p>
            <a:pPr lvl="1"/>
            <a:r>
              <a:rPr lang="en-US" b="1"/>
              <a:t>Discourage</a:t>
            </a:r>
            <a:r>
              <a:rPr lang="en-US"/>
              <a:t> unsafe </a:t>
            </a:r>
            <a:r>
              <a:rPr lang="en-US" b="1"/>
              <a:t>practices</a:t>
            </a:r>
            <a:r>
              <a:rPr lang="en-US"/>
              <a:t>, and preserve and strengthen the integrity of public infrastructures</a:t>
            </a:r>
          </a:p>
          <a:p>
            <a:pPr lvl="1"/>
            <a:r>
              <a:rPr lang="en-US"/>
              <a:t>Observe and abide by all </a:t>
            </a:r>
            <a:r>
              <a:rPr lang="en-US" b="1"/>
              <a:t>contracts</a:t>
            </a:r>
            <a:r>
              <a:rPr lang="en-US"/>
              <a:t>, expressed or implied, and give prudent advice</a:t>
            </a:r>
          </a:p>
          <a:p>
            <a:pPr lvl="1"/>
            <a:r>
              <a:rPr lang="en-US"/>
              <a:t>Avoid any </a:t>
            </a:r>
            <a:r>
              <a:rPr lang="en-US" b="1"/>
              <a:t>conflict of interest</a:t>
            </a:r>
            <a:r>
              <a:rPr lang="en-US"/>
              <a:t>, respect the trust </a:t>
            </a:r>
          </a:p>
          <a:p>
            <a:pPr lvl="1"/>
            <a:r>
              <a:rPr lang="en-US"/>
              <a:t>That others put in your, and take on only those jobs</a:t>
            </a:r>
          </a:p>
          <a:p>
            <a:pPr lvl="1"/>
            <a:r>
              <a:rPr lang="en-US"/>
              <a:t>you are </a:t>
            </a:r>
            <a:r>
              <a:rPr lang="en-US" b="1"/>
              <a:t>fully qualified </a:t>
            </a:r>
            <a:r>
              <a:rPr lang="en-US"/>
              <a:t>to perform</a:t>
            </a:r>
          </a:p>
          <a:p>
            <a:pPr lvl="1"/>
            <a:r>
              <a:rPr lang="en-US" b="1"/>
              <a:t>Stay current </a:t>
            </a:r>
            <a:r>
              <a:rPr lang="en-US"/>
              <a:t>on skills, and do not involved with </a:t>
            </a:r>
            <a:br>
              <a:rPr lang="en-US"/>
            </a:br>
            <a:r>
              <a:rPr lang="en-US"/>
              <a:t>activities that could injure the reputation of </a:t>
            </a:r>
          </a:p>
          <a:p>
            <a:pPr lvl="1"/>
            <a:r>
              <a:rPr lang="en-US"/>
              <a:t>other security professionals</a:t>
            </a:r>
          </a:p>
        </p:txBody>
      </p:sp>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1" y="152401"/>
            <a:ext cx="2162175" cy="1438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a:extLst>
              <a:ext uri="{FF2B5EF4-FFF2-40B4-BE49-F238E27FC236}">
                <a16:creationId xmlns:a16="http://schemas.microsoft.com/office/drawing/2014/main" id="{618F1C15-8486-4132-B667-26CDD1E2A98D}"/>
              </a:ext>
            </a:extLst>
          </p:cNvPr>
          <p:cNvGrpSpPr/>
          <p:nvPr/>
        </p:nvGrpSpPr>
        <p:grpSpPr>
          <a:xfrm>
            <a:off x="8138160" y="5003800"/>
            <a:ext cx="3017520" cy="1854200"/>
            <a:chOff x="6755130" y="4457700"/>
            <a:chExt cx="3017520" cy="1854200"/>
          </a:xfrm>
        </p:grpSpPr>
        <p:sp>
          <p:nvSpPr>
            <p:cNvPr id="7" name="Rectangle 6">
              <a:extLst>
                <a:ext uri="{FF2B5EF4-FFF2-40B4-BE49-F238E27FC236}">
                  <a16:creationId xmlns:a16="http://schemas.microsoft.com/office/drawing/2014/main" id="{96163817-FD17-42D4-8D07-87B604DA9E27}"/>
                </a:ext>
              </a:extLst>
            </p:cNvPr>
            <p:cNvSpPr/>
            <p:nvPr/>
          </p:nvSpPr>
          <p:spPr>
            <a:xfrm>
              <a:off x="6755130" y="4457700"/>
              <a:ext cx="3017520" cy="1854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Picture 2">
              <a:extLst>
                <a:ext uri="{FF2B5EF4-FFF2-40B4-BE49-F238E27FC236}">
                  <a16:creationId xmlns:a16="http://schemas.microsoft.com/office/drawing/2014/main" id="{AEFBAE48-E31E-4840-8FB8-49AADEC4E61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542" y="4597400"/>
              <a:ext cx="2667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85093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23AF-4729-3247-8D78-6ED5568A3D3F}"/>
              </a:ext>
            </a:extLst>
          </p:cNvPr>
          <p:cNvSpPr>
            <a:spLocks noGrp="1"/>
          </p:cNvSpPr>
          <p:nvPr>
            <p:ph type="title"/>
          </p:nvPr>
        </p:nvSpPr>
        <p:spPr/>
        <p:txBody>
          <a:bodyPr>
            <a:normAutofit/>
          </a:bodyPr>
          <a:lstStyle/>
          <a:p>
            <a:r>
              <a:rPr lang="en-US" b="1"/>
              <a:t>Chapter 3 </a:t>
            </a:r>
            <a:br>
              <a:rPr lang="en-US"/>
            </a:br>
            <a:r>
              <a:rPr lang="en-US" b="1"/>
              <a:t>C. Standards and Models </a:t>
            </a:r>
            <a:endParaRPr lang="en-US"/>
          </a:p>
        </p:txBody>
      </p:sp>
      <p:sp>
        <p:nvSpPr>
          <p:cNvPr id="3" name="Content Placeholder 2">
            <a:extLst>
              <a:ext uri="{FF2B5EF4-FFF2-40B4-BE49-F238E27FC236}">
                <a16:creationId xmlns:a16="http://schemas.microsoft.com/office/drawing/2014/main" id="{C428CD44-3BDF-474E-B735-70C3909E4C95}"/>
              </a:ext>
            </a:extLst>
          </p:cNvPr>
          <p:cNvSpPr>
            <a:spLocks noGrp="1"/>
          </p:cNvSpPr>
          <p:nvPr>
            <p:ph sz="half" idx="1"/>
          </p:nvPr>
        </p:nvSpPr>
        <p:spPr/>
        <p:txBody>
          <a:bodyPr/>
          <a:lstStyle/>
          <a:p>
            <a:r>
              <a:rPr lang="en-US"/>
              <a:t>Standard: Specify a requirement</a:t>
            </a:r>
          </a:p>
          <a:p>
            <a:pPr lvl="1"/>
            <a:r>
              <a:rPr lang="en-US"/>
              <a:t>Size, Content, Value, Quality</a:t>
            </a:r>
          </a:p>
          <a:p>
            <a:pPr lvl="1"/>
            <a:r>
              <a:rPr lang="en-US"/>
              <a:t>Vs. Guidelines, Regulations, Model</a:t>
            </a:r>
          </a:p>
          <a:p>
            <a:r>
              <a:rPr lang="en-US"/>
              <a:t>ISO 9001 Standards</a:t>
            </a:r>
          </a:p>
          <a:p>
            <a:r>
              <a:rPr lang="en-US"/>
              <a:t>IEEE Software Engineering Standards</a:t>
            </a:r>
          </a:p>
          <a:p>
            <a:r>
              <a:rPr lang="en-US"/>
              <a:t>SEI Capability Maturity Model Integration (</a:t>
            </a:r>
            <a:r>
              <a:rPr lang="en-US" err="1"/>
              <a:t>CMMi</a:t>
            </a:r>
            <a:r>
              <a:rPr lang="en-US"/>
              <a:t>)</a:t>
            </a:r>
          </a:p>
          <a:p>
            <a:endParaRPr lang="en-US"/>
          </a:p>
          <a:p>
            <a:endParaRPr lang="en-US"/>
          </a:p>
        </p:txBody>
      </p:sp>
      <p:sp>
        <p:nvSpPr>
          <p:cNvPr id="4" name="Content Placeholder 3">
            <a:extLst>
              <a:ext uri="{FF2B5EF4-FFF2-40B4-BE49-F238E27FC236}">
                <a16:creationId xmlns:a16="http://schemas.microsoft.com/office/drawing/2014/main" id="{8D28DC4C-210F-944C-A1CA-8ED8913EDBEA}"/>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7B075329-084D-D541-ADC0-B4A34879BE08}"/>
              </a:ext>
            </a:extLst>
          </p:cNvPr>
          <p:cNvPicPr>
            <a:picLocks noChangeAspect="1"/>
          </p:cNvPicPr>
          <p:nvPr/>
        </p:nvPicPr>
        <p:blipFill>
          <a:blip r:embed="rId2"/>
          <a:stretch>
            <a:fillRect/>
          </a:stretch>
        </p:blipFill>
        <p:spPr>
          <a:xfrm>
            <a:off x="8722761" y="0"/>
            <a:ext cx="3469240" cy="3716025"/>
          </a:xfrm>
          <a:prstGeom prst="rect">
            <a:avLst/>
          </a:prstGeom>
        </p:spPr>
      </p:pic>
      <p:pic>
        <p:nvPicPr>
          <p:cNvPr id="6" name="Picture 5">
            <a:extLst>
              <a:ext uri="{FF2B5EF4-FFF2-40B4-BE49-F238E27FC236}">
                <a16:creationId xmlns:a16="http://schemas.microsoft.com/office/drawing/2014/main" id="{21DAEE76-CB7E-034C-9619-61503E8D79DD}"/>
              </a:ext>
            </a:extLst>
          </p:cNvPr>
          <p:cNvPicPr>
            <a:picLocks noChangeAspect="1"/>
          </p:cNvPicPr>
          <p:nvPr/>
        </p:nvPicPr>
        <p:blipFill>
          <a:blip r:embed="rId3"/>
          <a:stretch>
            <a:fillRect/>
          </a:stretch>
        </p:blipFill>
        <p:spPr>
          <a:xfrm>
            <a:off x="7983020" y="3490452"/>
            <a:ext cx="3954713" cy="3375571"/>
          </a:xfrm>
          <a:prstGeom prst="rect">
            <a:avLst/>
          </a:prstGeom>
        </p:spPr>
      </p:pic>
    </p:spTree>
    <p:extLst>
      <p:ext uri="{BB962C8B-B14F-4D97-AF65-F5344CB8AC3E}">
        <p14:creationId xmlns:p14="http://schemas.microsoft.com/office/powerpoint/2010/main" val="355823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2E2B-69F2-BE4B-A62B-34F77AC01392}"/>
              </a:ext>
            </a:extLst>
          </p:cNvPr>
          <p:cNvSpPr>
            <a:spLocks noGrp="1"/>
          </p:cNvSpPr>
          <p:nvPr>
            <p:ph type="title"/>
          </p:nvPr>
        </p:nvSpPr>
        <p:spPr/>
        <p:txBody>
          <a:bodyPr/>
          <a:lstStyle/>
          <a:p>
            <a:r>
              <a:rPr lang="en-US"/>
              <a:t>IEEE Software Engineering Standards</a:t>
            </a:r>
          </a:p>
        </p:txBody>
      </p:sp>
      <p:sp>
        <p:nvSpPr>
          <p:cNvPr id="3" name="Content Placeholder 2">
            <a:extLst>
              <a:ext uri="{FF2B5EF4-FFF2-40B4-BE49-F238E27FC236}">
                <a16:creationId xmlns:a16="http://schemas.microsoft.com/office/drawing/2014/main" id="{2329EDD3-7F43-814B-ABEE-1CFD6580ED1E}"/>
              </a:ext>
            </a:extLst>
          </p:cNvPr>
          <p:cNvSpPr>
            <a:spLocks noGrp="1"/>
          </p:cNvSpPr>
          <p:nvPr>
            <p:ph sz="half" idx="1"/>
          </p:nvPr>
        </p:nvSpPr>
        <p:spPr>
          <a:xfrm>
            <a:off x="0" y="1825624"/>
            <a:ext cx="6019800" cy="4930775"/>
          </a:xfrm>
        </p:spPr>
        <p:txBody>
          <a:bodyPr>
            <a:normAutofit fontScale="32500" lnSpcReduction="20000"/>
          </a:bodyPr>
          <a:lstStyle/>
          <a:p>
            <a:r>
              <a:rPr lang="en-US" b="1"/>
              <a:t>• 730-2002 </a:t>
            </a:r>
            <a:r>
              <a:rPr lang="en-US" b="1" i="1"/>
              <a:t>Standard for Software Quality Assurance Plans </a:t>
            </a:r>
            <a:endParaRPr lang="en-US" b="1"/>
          </a:p>
          <a:p>
            <a:r>
              <a:rPr lang="en-US" b="1"/>
              <a:t>• 828-2005 </a:t>
            </a:r>
            <a:r>
              <a:rPr lang="en-US" b="1" i="1"/>
              <a:t>Standard for Software Configuration Management Plans </a:t>
            </a:r>
            <a:endParaRPr lang="en-US" b="1"/>
          </a:p>
          <a:p>
            <a:r>
              <a:rPr lang="en-US" b="1"/>
              <a:t>• 829-2008 </a:t>
            </a:r>
            <a:r>
              <a:rPr lang="en-US" b="1" i="1"/>
              <a:t>Standard for Software and System Test Documentation </a:t>
            </a:r>
            <a:endParaRPr lang="en-US" b="1"/>
          </a:p>
          <a:p>
            <a:r>
              <a:rPr lang="en-US"/>
              <a:t>• 830-1998 </a:t>
            </a:r>
            <a:r>
              <a:rPr lang="en-US" i="1"/>
              <a:t>Recommended Practice for Software Requirements Specifications </a:t>
            </a:r>
            <a:endParaRPr lang="en-US"/>
          </a:p>
          <a:p>
            <a:r>
              <a:rPr lang="en-US"/>
              <a:t>• 982.1-2005 </a:t>
            </a:r>
            <a:r>
              <a:rPr lang="en-US" i="1"/>
              <a:t>Standard Dictionary of Measures of the Software Aspect of Dependability </a:t>
            </a:r>
            <a:endParaRPr lang="en-US"/>
          </a:p>
          <a:p>
            <a:r>
              <a:rPr lang="en-US"/>
              <a:t>1008-1987 (reaffirmed 2002) </a:t>
            </a:r>
            <a:r>
              <a:rPr lang="en-US" i="1"/>
              <a:t>Standard for Software Unit Testing </a:t>
            </a:r>
            <a:endParaRPr lang="en-US"/>
          </a:p>
          <a:p>
            <a:r>
              <a:rPr lang="en-US" b="1"/>
              <a:t>1012-2004 </a:t>
            </a:r>
            <a:r>
              <a:rPr lang="en-US" b="1" i="1"/>
              <a:t>Standard for Software Verification and Validation </a:t>
            </a:r>
            <a:endParaRPr lang="en-US" b="1"/>
          </a:p>
          <a:p>
            <a:r>
              <a:rPr lang="en-US"/>
              <a:t>1016-1998 </a:t>
            </a:r>
            <a:r>
              <a:rPr lang="en-US" i="1"/>
              <a:t>Recommended Practice for Software Design Descriptions </a:t>
            </a:r>
            <a:endParaRPr lang="en-US"/>
          </a:p>
          <a:p>
            <a:r>
              <a:rPr lang="en-US" b="1"/>
              <a:t>1028-2008 </a:t>
            </a:r>
            <a:r>
              <a:rPr lang="en-US" b="1" i="1"/>
              <a:t>Standard for Software Reviews and Audits </a:t>
            </a:r>
            <a:endParaRPr lang="en-US" b="1"/>
          </a:p>
          <a:p>
            <a:r>
              <a:rPr lang="en-US"/>
              <a:t>1044-1993 (reaffirmed 2002) </a:t>
            </a:r>
            <a:r>
              <a:rPr lang="en-US" i="1"/>
              <a:t>Standard Classification for Software Anomalies </a:t>
            </a:r>
            <a:endParaRPr lang="en-US"/>
          </a:p>
          <a:p>
            <a:r>
              <a:rPr lang="en-US" b="1"/>
              <a:t>1058-1998 </a:t>
            </a:r>
            <a:r>
              <a:rPr lang="en-US" b="1" i="1"/>
              <a:t>Standard for Software Project Management Plans </a:t>
            </a:r>
            <a:endParaRPr lang="en-US" b="1"/>
          </a:p>
          <a:p>
            <a:r>
              <a:rPr lang="en-US"/>
              <a:t>1061-1998 (reaffirmed 2004) </a:t>
            </a:r>
            <a:r>
              <a:rPr lang="en-US" i="1"/>
              <a:t>Standard for a Software Quality Metrics Methodology </a:t>
            </a:r>
            <a:endParaRPr lang="en-US"/>
          </a:p>
          <a:p>
            <a:r>
              <a:rPr lang="en-US"/>
              <a:t>• 1062a-1998 (reaffirmed 2002) </a:t>
            </a:r>
            <a:r>
              <a:rPr lang="en-US" i="1"/>
              <a:t>Recommended Practice for Software Acquisition </a:t>
            </a:r>
            <a:endParaRPr lang="en-US"/>
          </a:p>
          <a:p>
            <a:r>
              <a:rPr lang="en-US"/>
              <a:t>• 1063-2001 (reaffirmed 2007) </a:t>
            </a:r>
            <a:r>
              <a:rPr lang="en-US" i="1"/>
              <a:t>Standard for Software User Documentation </a:t>
            </a:r>
            <a:endParaRPr lang="en-US"/>
          </a:p>
          <a:p>
            <a:r>
              <a:rPr lang="en-US"/>
              <a:t>• 1074-2006 </a:t>
            </a:r>
            <a:r>
              <a:rPr lang="en-US" i="1"/>
              <a:t>Standard for Developing Software Project Life Cycle Process </a:t>
            </a:r>
            <a:endParaRPr lang="en-US"/>
          </a:p>
          <a:p>
            <a:r>
              <a:rPr lang="en-US"/>
              <a:t>• 1175.1-2002 </a:t>
            </a:r>
            <a:r>
              <a:rPr lang="en-US" i="1"/>
              <a:t>Guide for CASE Tool Interconnections—Classification and Description </a:t>
            </a:r>
            <a:endParaRPr lang="en-US"/>
          </a:p>
          <a:p>
            <a:r>
              <a:rPr lang="en-US"/>
              <a:t>• 1175.2-2006 </a:t>
            </a:r>
            <a:r>
              <a:rPr lang="en-US" i="1"/>
              <a:t>Recommended Practice for CASE Tool Interconnections— Classification and Description </a:t>
            </a:r>
            <a:endParaRPr lang="en-US"/>
          </a:p>
          <a:p>
            <a:r>
              <a:rPr lang="en-US"/>
              <a:t>• 1175.3-2004 </a:t>
            </a:r>
            <a:r>
              <a:rPr lang="en-US" i="1"/>
              <a:t>Standard for CASE Tool Interconnections—Reference Model for Specifying Software Behavior </a:t>
            </a:r>
            <a:endParaRPr lang="en-US"/>
          </a:p>
          <a:p>
            <a:r>
              <a:rPr lang="en-US"/>
              <a:t>1220-2005 </a:t>
            </a:r>
            <a:r>
              <a:rPr lang="en-US" i="1"/>
              <a:t>Standard for the Application and Management of the Systems Engineering Process </a:t>
            </a:r>
            <a:endParaRPr lang="en-US"/>
          </a:p>
          <a:p>
            <a:r>
              <a:rPr lang="en-US" b="1"/>
              <a:t>1228-1994 (reaffirmed 2002) </a:t>
            </a:r>
            <a:r>
              <a:rPr lang="en-US" b="1" i="1"/>
              <a:t>Standard for Software Safety Plans </a:t>
            </a:r>
            <a:endParaRPr lang="en-US" b="1"/>
          </a:p>
          <a:p>
            <a:endParaRPr lang="en-US"/>
          </a:p>
        </p:txBody>
      </p:sp>
      <p:sp>
        <p:nvSpPr>
          <p:cNvPr id="4" name="Content Placeholder 3">
            <a:extLst>
              <a:ext uri="{FF2B5EF4-FFF2-40B4-BE49-F238E27FC236}">
                <a16:creationId xmlns:a16="http://schemas.microsoft.com/office/drawing/2014/main" id="{BB85108F-8E24-4749-97D9-63810ECFECBA}"/>
              </a:ext>
            </a:extLst>
          </p:cNvPr>
          <p:cNvSpPr>
            <a:spLocks noGrp="1"/>
          </p:cNvSpPr>
          <p:nvPr>
            <p:ph sz="half" idx="2"/>
          </p:nvPr>
        </p:nvSpPr>
        <p:spPr>
          <a:xfrm>
            <a:off x="6172200" y="1825624"/>
            <a:ext cx="6019800" cy="5032375"/>
          </a:xfrm>
        </p:spPr>
        <p:txBody>
          <a:bodyPr>
            <a:normAutofit fontScale="32500" lnSpcReduction="20000"/>
          </a:bodyPr>
          <a:lstStyle/>
          <a:p>
            <a:r>
              <a:rPr lang="en-US"/>
              <a:t>1233-1996 (reaffirmed 2002) </a:t>
            </a:r>
            <a:r>
              <a:rPr lang="en-US" i="1"/>
              <a:t>Guide for Developing System Requirements Specifications </a:t>
            </a:r>
            <a:endParaRPr lang="en-US"/>
          </a:p>
          <a:p>
            <a:r>
              <a:rPr lang="en-US"/>
              <a:t>1320.1-1998 (reaffirmed 2004) </a:t>
            </a:r>
            <a:r>
              <a:rPr lang="en-US" i="1"/>
              <a:t>Standard for Functional Modeling Language Syntax and Semantics for IDEF0 </a:t>
            </a:r>
            <a:endParaRPr lang="en-US"/>
          </a:p>
          <a:p>
            <a:r>
              <a:rPr lang="en-US"/>
              <a:t>1320.2-1998 (reaffirmed 2004) </a:t>
            </a:r>
            <a:r>
              <a:rPr lang="en-US" i="1"/>
              <a:t>Standard for Conceptual Modeling Language Syntax and Semantics for IDEF1X97 (</a:t>
            </a:r>
            <a:r>
              <a:rPr lang="en-US" i="1" err="1"/>
              <a:t>IDEFobject</a:t>
            </a:r>
            <a:r>
              <a:rPr lang="en-US" i="1"/>
              <a:t>) </a:t>
            </a:r>
            <a:endParaRPr lang="en-US"/>
          </a:p>
          <a:p>
            <a:r>
              <a:rPr lang="en-US"/>
              <a:t>1362-1998 (reaffirmed 2007) </a:t>
            </a:r>
            <a:r>
              <a:rPr lang="en-US" i="1"/>
              <a:t>Guide for Information Technology—System Definition—Concept of Operations (</a:t>
            </a:r>
            <a:r>
              <a:rPr lang="en-US" i="1" err="1"/>
              <a:t>ConOps</a:t>
            </a:r>
            <a:r>
              <a:rPr lang="en-US" i="1"/>
              <a:t>) Document </a:t>
            </a:r>
            <a:endParaRPr lang="en-US"/>
          </a:p>
          <a:p>
            <a:r>
              <a:rPr lang="en-US"/>
              <a:t>1362a-1998 (reaffirmed 2007) </a:t>
            </a:r>
            <a:r>
              <a:rPr lang="en-US" i="1"/>
              <a:t>Guide for Information Technology—System Definition—Concept of Operations Document: Content Map for IEEE 12207:1 </a:t>
            </a:r>
            <a:endParaRPr lang="en-US"/>
          </a:p>
          <a:p>
            <a:r>
              <a:rPr lang="en-US"/>
              <a:t>1462-1998 (reaffirmed 2004) </a:t>
            </a:r>
            <a:r>
              <a:rPr lang="en-US" i="1"/>
              <a:t>Adoption of International Standard ISO/IEC 14102: 1995—Information Technology—Guideline for the Evaluation and Selection of CASE Tools </a:t>
            </a:r>
            <a:endParaRPr lang="en-US"/>
          </a:p>
          <a:p>
            <a:r>
              <a:rPr lang="en-US"/>
              <a:t>1465-1998 (reaffirmed 2004) </a:t>
            </a:r>
            <a:r>
              <a:rPr lang="en-US" i="1"/>
              <a:t>Standard—Adoption of International Standard ISO/IEC 12119: 1994(E)—Information Technology—Software Packages Quality Requirements and Testing </a:t>
            </a:r>
            <a:endParaRPr lang="en-US"/>
          </a:p>
          <a:p>
            <a:r>
              <a:rPr lang="en-US"/>
              <a:t>1471-2000 </a:t>
            </a:r>
            <a:r>
              <a:rPr lang="en-US" i="1"/>
              <a:t>Recommended Practice for Architectural Description of Software Intensive Systems </a:t>
            </a:r>
            <a:endParaRPr lang="en-US"/>
          </a:p>
          <a:p>
            <a:r>
              <a:rPr lang="en-US"/>
              <a:t>1490-2003 </a:t>
            </a:r>
            <a:r>
              <a:rPr lang="en-US" i="1"/>
              <a:t>Guide Adoption of PMI Standard—A Guide to the Project Management Body of Knowledge </a:t>
            </a:r>
            <a:endParaRPr lang="en-US"/>
          </a:p>
          <a:p>
            <a:r>
              <a:rPr lang="en-US"/>
              <a:t>1517-1999 (reaffirmed 2004) </a:t>
            </a:r>
            <a:r>
              <a:rPr lang="en-US" i="1"/>
              <a:t>Standard for Information Technology—Software Life Cycle Processes—Reuse Processes </a:t>
            </a:r>
            <a:endParaRPr lang="en-US"/>
          </a:p>
          <a:p>
            <a:r>
              <a:rPr lang="en-US"/>
              <a:t>2001-2002 </a:t>
            </a:r>
            <a:r>
              <a:rPr lang="en-US" i="1"/>
              <a:t>Recommended Practice for Internet Practices—Web Site Engineering, Web Site Management and Web Site Life Cycle </a:t>
            </a:r>
            <a:endParaRPr lang="en-US"/>
          </a:p>
          <a:p>
            <a:r>
              <a:rPr lang="en-US" b="1"/>
              <a:t>12207-2008 </a:t>
            </a:r>
            <a:r>
              <a:rPr lang="en-US" b="1" i="1"/>
              <a:t>Systems and Software Engineering—Software Life Cycle Processes </a:t>
            </a:r>
            <a:endParaRPr lang="en-US" b="1"/>
          </a:p>
          <a:p>
            <a:r>
              <a:rPr lang="en-US"/>
              <a:t>12207.1-1997 </a:t>
            </a:r>
            <a:r>
              <a:rPr lang="en-US" i="1"/>
              <a:t>Guide for Information Technology—Software Life Cycle Processes—Life Cycle Data </a:t>
            </a:r>
            <a:endParaRPr lang="en-US"/>
          </a:p>
          <a:p>
            <a:r>
              <a:rPr lang="en-US"/>
              <a:t>12207.2-1997 </a:t>
            </a:r>
            <a:r>
              <a:rPr lang="en-US" i="1"/>
              <a:t>Guide for Information Technology—Software Life Cycle Processes—Implementation Considerations </a:t>
            </a:r>
            <a:endParaRPr lang="en-US"/>
          </a:p>
          <a:p>
            <a:r>
              <a:rPr lang="en-US"/>
              <a:t>14143.1-2000 (reaffirmed 2005) </a:t>
            </a:r>
            <a:r>
              <a:rPr lang="en-US" i="1"/>
              <a:t>ISO/IEC 14143-1:1998 Information Technology—Software Measurement—Functional Size Measurement—Part 1: Definition of Concepts </a:t>
            </a:r>
            <a:endParaRPr lang="en-US"/>
          </a:p>
          <a:p>
            <a:r>
              <a:rPr lang="en-US"/>
              <a:t>14764-2006 </a:t>
            </a:r>
            <a:r>
              <a:rPr lang="en-US" i="1"/>
              <a:t>ISO/IEC 14764:2006 Standard for Software Engineering—Software Life Cycle Processes—Maintenance </a:t>
            </a:r>
            <a:endParaRPr lang="en-US"/>
          </a:p>
          <a:p>
            <a:r>
              <a:rPr lang="en-US"/>
              <a:t>15288-2008 </a:t>
            </a:r>
            <a:r>
              <a:rPr lang="en-US" i="1"/>
              <a:t>Systems and Software Engineering—System Life Cycle Processes </a:t>
            </a:r>
            <a:endParaRPr lang="en-US"/>
          </a:p>
          <a:p>
            <a:r>
              <a:rPr lang="en-US"/>
              <a:t>16085-2006 </a:t>
            </a:r>
            <a:r>
              <a:rPr lang="en-US" i="1"/>
              <a:t>ISO/IEC 16085:2006 Standard for Software Engineering—Software Life Cycle Processes—Risk Management </a:t>
            </a:r>
            <a:endParaRPr lang="en-US"/>
          </a:p>
          <a:p>
            <a:endParaRPr lang="en-US"/>
          </a:p>
        </p:txBody>
      </p:sp>
    </p:spTree>
    <p:extLst>
      <p:ext uri="{BB962C8B-B14F-4D97-AF65-F5344CB8AC3E}">
        <p14:creationId xmlns:p14="http://schemas.microsoft.com/office/powerpoint/2010/main" val="20974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71C5D3-4FC3-9942-B5C3-6175CCEA12A3}"/>
              </a:ext>
            </a:extLst>
          </p:cNvPr>
          <p:cNvSpPr/>
          <p:nvPr/>
        </p:nvSpPr>
        <p:spPr>
          <a:xfrm>
            <a:off x="0" y="20548"/>
            <a:ext cx="12192000" cy="5657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p:cNvSpPr/>
          <p:nvPr/>
        </p:nvSpPr>
        <p:spPr>
          <a:xfrm>
            <a:off x="257673" y="46222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 Fundamentals &amp; Business Case for Quality Assurance</a:t>
            </a:r>
          </a:p>
          <a:p>
            <a:pPr algn="ctr"/>
            <a:r>
              <a:rPr lang="en-US" sz="1400"/>
              <a:t>(IEEE </a:t>
            </a:r>
            <a:r>
              <a:rPr lang="en-US" sz="1400" err="1"/>
              <a:t>SWBok</a:t>
            </a:r>
            <a:r>
              <a:rPr lang="en-US" sz="1400"/>
              <a:t>)</a:t>
            </a:r>
          </a:p>
        </p:txBody>
      </p:sp>
      <p:sp>
        <p:nvSpPr>
          <p:cNvPr id="4" name="Rectangle 3"/>
          <p:cNvSpPr/>
          <p:nvPr/>
        </p:nvSpPr>
        <p:spPr>
          <a:xfrm>
            <a:off x="3215326" y="32013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5. QA Processes</a:t>
            </a:r>
          </a:p>
          <a:p>
            <a:pPr algn="ctr"/>
            <a:r>
              <a:rPr lang="en-US" sz="1400"/>
              <a:t>(V&amp;V, Reviews, Audits)</a:t>
            </a:r>
          </a:p>
        </p:txBody>
      </p:sp>
      <p:sp>
        <p:nvSpPr>
          <p:cNvPr id="5" name="Rectangle 4"/>
          <p:cNvSpPr/>
          <p:nvPr/>
        </p:nvSpPr>
        <p:spPr>
          <a:xfrm>
            <a:off x="257671" y="3069167"/>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 QA’s  Role in SW Lifecycle, Methodologies, </a:t>
            </a:r>
          </a:p>
          <a:p>
            <a:pPr algn="ctr"/>
            <a:r>
              <a:rPr lang="en-US" sz="1400"/>
              <a:t>Architecture</a:t>
            </a:r>
          </a:p>
          <a:p>
            <a:pPr algn="ctr"/>
            <a:r>
              <a:rPr lang="en-US" sz="1400"/>
              <a:t>[Responsibilities &amp; Roles]</a:t>
            </a:r>
          </a:p>
        </p:txBody>
      </p:sp>
      <p:sp>
        <p:nvSpPr>
          <p:cNvPr id="6" name="Rectangle 5"/>
          <p:cNvSpPr/>
          <p:nvPr/>
        </p:nvSpPr>
        <p:spPr>
          <a:xfrm>
            <a:off x="264024" y="43711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 QA Techniques</a:t>
            </a:r>
          </a:p>
          <a:p>
            <a:pPr algn="ctr"/>
            <a:r>
              <a:rPr lang="en-US" sz="1400"/>
              <a:t>(</a:t>
            </a:r>
            <a:r>
              <a:rPr lang="en-US" sz="1400" err="1"/>
              <a:t>Dyn</a:t>
            </a:r>
            <a:r>
              <a:rPr lang="en-US" sz="1400"/>
              <a:t>, Static, and Testing)</a:t>
            </a:r>
          </a:p>
          <a:p>
            <a:pPr algn="ctr"/>
            <a:r>
              <a:rPr lang="en-US" sz="1400"/>
              <a:t>[]</a:t>
            </a:r>
          </a:p>
        </p:txBody>
      </p:sp>
      <p:sp>
        <p:nvSpPr>
          <p:cNvPr id="7" name="Rectangle 6"/>
          <p:cNvSpPr/>
          <p:nvPr/>
        </p:nvSpPr>
        <p:spPr>
          <a:xfrm>
            <a:off x="3220210" y="439651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 Quality Metrics</a:t>
            </a:r>
          </a:p>
          <a:p>
            <a:pPr algn="ctr"/>
            <a:r>
              <a:rPr lang="en-US" sz="1400"/>
              <a:t>(Characteristic &amp; Models)</a:t>
            </a:r>
          </a:p>
          <a:p>
            <a:pPr algn="ctr"/>
            <a:r>
              <a:rPr lang="en-US" sz="1400"/>
              <a:t>[Measuring]</a:t>
            </a:r>
          </a:p>
        </p:txBody>
      </p:sp>
      <p:sp>
        <p:nvSpPr>
          <p:cNvPr id="9" name="Rectangle 8"/>
          <p:cNvSpPr/>
          <p:nvPr/>
        </p:nvSpPr>
        <p:spPr>
          <a:xfrm>
            <a:off x="9040487"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11. Risk/Mission Assurance</a:t>
            </a:r>
          </a:p>
          <a:p>
            <a:pPr algn="ctr"/>
            <a:r>
              <a:rPr lang="en-US" sz="1400"/>
              <a:t>(Training, CAR, Mitigation)</a:t>
            </a:r>
          </a:p>
        </p:txBody>
      </p:sp>
      <p:sp>
        <p:nvSpPr>
          <p:cNvPr id="10" name="Rectangle 9"/>
          <p:cNvSpPr/>
          <p:nvPr/>
        </p:nvSpPr>
        <p:spPr>
          <a:xfrm>
            <a:off x="6257991"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8. Reviews &amp; Audits</a:t>
            </a:r>
          </a:p>
          <a:p>
            <a:pPr algn="ctr"/>
            <a:r>
              <a:rPr lang="en-US" sz="1400"/>
              <a:t>(Tech, </a:t>
            </a:r>
            <a:r>
              <a:rPr lang="en-US" sz="1400" err="1"/>
              <a:t>Mngt</a:t>
            </a:r>
            <a:r>
              <a:rPr lang="en-US" sz="1400"/>
              <a:t>., Inspection, walk-throughs, checklist)</a:t>
            </a:r>
          </a:p>
        </p:txBody>
      </p:sp>
      <p:sp>
        <p:nvSpPr>
          <p:cNvPr id="11" name="Rectangle 10"/>
          <p:cNvSpPr/>
          <p:nvPr/>
        </p:nvSpPr>
        <p:spPr>
          <a:xfrm>
            <a:off x="6257991" y="12245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9. Maturity</a:t>
            </a:r>
          </a:p>
          <a:p>
            <a:pPr algn="ctr"/>
            <a:r>
              <a:rPr lang="en-US" sz="1400"/>
              <a:t>(CMM, Process, Product, ISO)</a:t>
            </a:r>
          </a:p>
        </p:txBody>
      </p:sp>
      <p:sp>
        <p:nvSpPr>
          <p:cNvPr id="17" name="Rectangle 16"/>
          <p:cNvSpPr/>
          <p:nvPr/>
        </p:nvSpPr>
        <p:spPr>
          <a:xfrm>
            <a:off x="9034137" y="4119382"/>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a:t>14. Careers Path</a:t>
            </a:r>
            <a:endParaRPr lang="en-US" sz="1400" b="0" i="0">
              <a:effectLst/>
            </a:endParaRPr>
          </a:p>
        </p:txBody>
      </p:sp>
      <p:cxnSp>
        <p:nvCxnSpPr>
          <p:cNvPr id="40" name="Elbow Connector 39"/>
          <p:cNvCxnSpPr>
            <a:stCxn id="3" idx="2"/>
            <a:endCxn id="5" idx="0"/>
          </p:cNvCxnSpPr>
          <p:nvPr/>
        </p:nvCxnSpPr>
        <p:spPr>
          <a:xfrm rot="5400000">
            <a:off x="479993" y="2156348"/>
            <a:ext cx="1825635" cy="2"/>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2" name="Elbow Connector 41"/>
          <p:cNvCxnSpPr>
            <a:stCxn id="5" idx="3"/>
            <a:endCxn id="12" idx="1"/>
          </p:cNvCxnSpPr>
          <p:nvPr/>
        </p:nvCxnSpPr>
        <p:spPr>
          <a:xfrm>
            <a:off x="2527947" y="3459821"/>
            <a:ext cx="687379" cy="2351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3" name="Elbow Connector 42"/>
          <p:cNvCxnSpPr>
            <a:stCxn id="3" idx="3"/>
            <a:endCxn id="4" idx="1"/>
          </p:cNvCxnSpPr>
          <p:nvPr/>
        </p:nvCxnSpPr>
        <p:spPr>
          <a:xfrm flipV="1">
            <a:off x="2527949" y="710791"/>
            <a:ext cx="687377" cy="14208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6" name="Elbow Connector 45"/>
          <p:cNvCxnSpPr>
            <a:stCxn id="4" idx="3"/>
            <a:endCxn id="10" idx="1"/>
          </p:cNvCxnSpPr>
          <p:nvPr/>
        </p:nvCxnSpPr>
        <p:spPr>
          <a:xfrm flipV="1">
            <a:off x="5485602" y="710155"/>
            <a:ext cx="772389" cy="63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4" idx="3"/>
            <a:endCxn id="11" idx="1"/>
          </p:cNvCxnSpPr>
          <p:nvPr/>
        </p:nvCxnSpPr>
        <p:spPr>
          <a:xfrm>
            <a:off x="5485602" y="710791"/>
            <a:ext cx="772389" cy="904367"/>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2" name="Elbow Connector 51"/>
          <p:cNvCxnSpPr>
            <a:stCxn id="3" idx="3"/>
            <a:endCxn id="8" idx="1"/>
          </p:cNvCxnSpPr>
          <p:nvPr/>
        </p:nvCxnSpPr>
        <p:spPr>
          <a:xfrm>
            <a:off x="2527949" y="852878"/>
            <a:ext cx="729373" cy="165810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5" name="Elbow Connector 54"/>
          <p:cNvCxnSpPr>
            <a:stCxn id="8" idx="3"/>
            <a:endCxn id="11" idx="1"/>
          </p:cNvCxnSpPr>
          <p:nvPr/>
        </p:nvCxnSpPr>
        <p:spPr>
          <a:xfrm flipV="1">
            <a:off x="5527598" y="1615158"/>
            <a:ext cx="730393" cy="89582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58" name="Elbow Connector 57"/>
          <p:cNvCxnSpPr>
            <a:stCxn id="11" idx="3"/>
            <a:endCxn id="16" idx="1"/>
          </p:cNvCxnSpPr>
          <p:nvPr/>
        </p:nvCxnSpPr>
        <p:spPr>
          <a:xfrm>
            <a:off x="8528267" y="1615158"/>
            <a:ext cx="505870" cy="1928286"/>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1" name="Elbow Connector 60"/>
          <p:cNvCxnSpPr>
            <a:stCxn id="10" idx="3"/>
            <a:endCxn id="16" idx="1"/>
          </p:cNvCxnSpPr>
          <p:nvPr/>
        </p:nvCxnSpPr>
        <p:spPr>
          <a:xfrm>
            <a:off x="8528267" y="710155"/>
            <a:ext cx="505870" cy="2833289"/>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65" name="Elbow Connector 64"/>
          <p:cNvCxnSpPr>
            <a:cxnSpLocks/>
            <a:stCxn id="12" idx="3"/>
            <a:endCxn id="11" idx="2"/>
          </p:cNvCxnSpPr>
          <p:nvPr/>
        </p:nvCxnSpPr>
        <p:spPr>
          <a:xfrm flipV="1">
            <a:off x="5485602" y="2005812"/>
            <a:ext cx="1907527" cy="1477525"/>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68" name="Elbow Connector 67"/>
          <p:cNvCxnSpPr>
            <a:stCxn id="3" idx="1"/>
            <a:endCxn id="6" idx="1"/>
          </p:cNvCxnSpPr>
          <p:nvPr/>
        </p:nvCxnSpPr>
        <p:spPr>
          <a:xfrm rot="10800000" flipH="1" flipV="1">
            <a:off x="257672" y="691739"/>
            <a:ext cx="6351" cy="3908886"/>
          </a:xfrm>
          <a:prstGeom prst="bentConnector3">
            <a:avLst>
              <a:gd name="adj1" fmla="val -3599433"/>
            </a:avLst>
          </a:prstGeom>
          <a:ln w="66675">
            <a:tailEnd type="triangle"/>
          </a:ln>
        </p:spPr>
        <p:style>
          <a:lnRef idx="3">
            <a:schemeClr val="dk1"/>
          </a:lnRef>
          <a:fillRef idx="0">
            <a:schemeClr val="dk1"/>
          </a:fillRef>
          <a:effectRef idx="2">
            <a:schemeClr val="dk1"/>
          </a:effectRef>
          <a:fontRef idx="minor">
            <a:schemeClr val="tx1"/>
          </a:fontRef>
        </p:style>
      </p:cxnSp>
      <p:cxnSp>
        <p:nvCxnSpPr>
          <p:cNvPr id="75" name="Elbow Connector 74"/>
          <p:cNvCxnSpPr>
            <a:cxnSpLocks/>
            <a:stCxn id="6" idx="3"/>
            <a:endCxn id="7" idx="1"/>
          </p:cNvCxnSpPr>
          <p:nvPr/>
        </p:nvCxnSpPr>
        <p:spPr>
          <a:xfrm>
            <a:off x="2534300" y="4761764"/>
            <a:ext cx="685910" cy="254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78" name="Elbow Connector 77"/>
          <p:cNvCxnSpPr>
            <a:cxnSpLocks/>
            <a:stCxn id="7" idx="3"/>
            <a:endCxn id="11" idx="2"/>
          </p:cNvCxnSpPr>
          <p:nvPr/>
        </p:nvCxnSpPr>
        <p:spPr>
          <a:xfrm flipV="1">
            <a:off x="5490486" y="2005812"/>
            <a:ext cx="1902643" cy="2781352"/>
          </a:xfrm>
          <a:prstGeom prst="bentConnector2">
            <a:avLst/>
          </a:prstGeom>
          <a:ln w="66675">
            <a:tailEnd type="triangle"/>
          </a:ln>
        </p:spPr>
        <p:style>
          <a:lnRef idx="3">
            <a:schemeClr val="dk1"/>
          </a:lnRef>
          <a:fillRef idx="0">
            <a:schemeClr val="dk1"/>
          </a:fillRef>
          <a:effectRef idx="2">
            <a:schemeClr val="dk1"/>
          </a:effectRef>
          <a:fontRef idx="minor">
            <a:schemeClr val="tx1"/>
          </a:fontRef>
        </p:style>
      </p:cxnSp>
      <p:cxnSp>
        <p:nvCxnSpPr>
          <p:cNvPr id="82" name="Elbow Connector 81"/>
          <p:cNvCxnSpPr>
            <a:cxnSpLocks/>
            <a:stCxn id="9" idx="2"/>
            <a:endCxn id="15" idx="0"/>
          </p:cNvCxnSpPr>
          <p:nvPr/>
        </p:nvCxnSpPr>
        <p:spPr>
          <a:xfrm rot="5400000">
            <a:off x="10026879" y="2154558"/>
            <a:ext cx="297492"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
        <p:nvSpPr>
          <p:cNvPr id="85" name="TextBox 84"/>
          <p:cNvSpPr txBox="1"/>
          <p:nvPr/>
        </p:nvSpPr>
        <p:spPr>
          <a:xfrm>
            <a:off x="0" y="5959126"/>
            <a:ext cx="1219200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5400"/>
              <a:t>SWE 474: Quality Assurance Class</a:t>
            </a:r>
          </a:p>
        </p:txBody>
      </p:sp>
      <p:sp>
        <p:nvSpPr>
          <p:cNvPr id="12" name="Rectangle 11"/>
          <p:cNvSpPr/>
          <p:nvPr/>
        </p:nvSpPr>
        <p:spPr>
          <a:xfrm>
            <a:off x="3215326" y="3092683"/>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a:t>7. QA Attributes </a:t>
            </a:r>
          </a:p>
          <a:p>
            <a:pPr fontAlgn="base"/>
            <a:r>
              <a:rPr lang="en-US" sz="1400"/>
              <a:t>(Verification and Validation )</a:t>
            </a:r>
          </a:p>
        </p:txBody>
      </p:sp>
      <p:sp>
        <p:nvSpPr>
          <p:cNvPr id="16" name="Rectangle 15"/>
          <p:cNvSpPr/>
          <p:nvPr/>
        </p:nvSpPr>
        <p:spPr>
          <a:xfrm>
            <a:off x="9034137" y="315279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a:t>13 . Project Management</a:t>
            </a:r>
          </a:p>
          <a:p>
            <a:pPr fontAlgn="base"/>
            <a:r>
              <a:rPr lang="en-US" sz="1400" b="0" i="0">
                <a:effectLst/>
              </a:rPr>
              <a:t>(</a:t>
            </a:r>
            <a:r>
              <a:rPr lang="en-US" sz="1400" b="0" i="0" err="1">
                <a:effectLst/>
              </a:rPr>
              <a:t>CoQ</a:t>
            </a:r>
            <a:r>
              <a:rPr lang="en-US" sz="1400" b="0" i="0">
                <a:effectLst/>
              </a:rPr>
              <a:t>, WBS, DevOps )</a:t>
            </a:r>
          </a:p>
          <a:p>
            <a:pPr fontAlgn="base"/>
            <a:r>
              <a:rPr lang="en-US" sz="1400"/>
              <a:t>[VDD, Version, DM, DI]</a:t>
            </a:r>
            <a:endParaRPr lang="en-US" sz="1400" b="0" i="0">
              <a:effectLst/>
            </a:endParaRPr>
          </a:p>
        </p:txBody>
      </p:sp>
      <p:sp>
        <p:nvSpPr>
          <p:cNvPr id="15" name="Rectangle 14"/>
          <p:cNvSpPr/>
          <p:nvPr/>
        </p:nvSpPr>
        <p:spPr>
          <a:xfrm>
            <a:off x="9040487" y="2303304"/>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a:t>12. Security/ Legal/ Ethics</a:t>
            </a:r>
          </a:p>
          <a:p>
            <a:pPr fontAlgn="base"/>
            <a:r>
              <a:rPr lang="en-US" sz="1400"/>
              <a:t>(Regulations, Code, Legal, Safety)</a:t>
            </a:r>
          </a:p>
        </p:txBody>
      </p:sp>
      <p:sp>
        <p:nvSpPr>
          <p:cNvPr id="14" name="Rectangle 13"/>
          <p:cNvSpPr/>
          <p:nvPr/>
        </p:nvSpPr>
        <p:spPr>
          <a:xfrm>
            <a:off x="9040487" y="319501"/>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a:t>10. Configuration Management </a:t>
            </a:r>
            <a:endParaRPr lang="en-US" sz="1400" b="0" i="0">
              <a:effectLst/>
            </a:endParaRPr>
          </a:p>
        </p:txBody>
      </p:sp>
      <p:sp>
        <p:nvSpPr>
          <p:cNvPr id="8" name="Rectangle 7"/>
          <p:cNvSpPr/>
          <p:nvPr/>
        </p:nvSpPr>
        <p:spPr>
          <a:xfrm>
            <a:off x="3257322" y="2120330"/>
            <a:ext cx="2270276" cy="78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6. QA Tools</a:t>
            </a:r>
          </a:p>
          <a:p>
            <a:pPr algn="ctr"/>
            <a:r>
              <a:rPr lang="en-US" sz="1200"/>
              <a:t>(</a:t>
            </a:r>
            <a:r>
              <a:rPr lang="en-US" sz="1400"/>
              <a:t>Fishbone, check, Histograms, Pareto, Scatter, Stratification)</a:t>
            </a:r>
            <a:r>
              <a:rPr lang="en-US" sz="1200"/>
              <a:t>]</a:t>
            </a:r>
          </a:p>
        </p:txBody>
      </p:sp>
      <p:sp>
        <p:nvSpPr>
          <p:cNvPr id="41" name="Rectangle 40"/>
          <p:cNvSpPr/>
          <p:nvPr/>
        </p:nvSpPr>
        <p:spPr>
          <a:xfrm>
            <a:off x="0" y="5660215"/>
            <a:ext cx="2534300"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a:t>Know</a:t>
            </a:r>
          </a:p>
        </p:txBody>
      </p:sp>
      <p:sp>
        <p:nvSpPr>
          <p:cNvPr id="44" name="Rectangle 43"/>
          <p:cNvSpPr/>
          <p:nvPr/>
        </p:nvSpPr>
        <p:spPr>
          <a:xfrm>
            <a:off x="2534300" y="5661506"/>
            <a:ext cx="5015284"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a:t>Do</a:t>
            </a:r>
          </a:p>
        </p:txBody>
      </p:sp>
      <p:sp>
        <p:nvSpPr>
          <p:cNvPr id="45" name="Rectangle 44"/>
          <p:cNvSpPr/>
          <p:nvPr/>
        </p:nvSpPr>
        <p:spPr>
          <a:xfrm>
            <a:off x="7549584" y="5657014"/>
            <a:ext cx="4648471"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a:t>Become</a:t>
            </a:r>
          </a:p>
        </p:txBody>
      </p:sp>
      <p:cxnSp>
        <p:nvCxnSpPr>
          <p:cNvPr id="37" name="Elbow Connector 36">
            <a:extLst>
              <a:ext uri="{FF2B5EF4-FFF2-40B4-BE49-F238E27FC236}">
                <a16:creationId xmlns:a16="http://schemas.microsoft.com/office/drawing/2014/main" id="{F51AFDD1-8514-D148-B7C9-8A283192B81E}"/>
              </a:ext>
            </a:extLst>
          </p:cNvPr>
          <p:cNvCxnSpPr>
            <a:cxnSpLocks/>
            <a:stCxn id="11" idx="3"/>
            <a:endCxn id="14" idx="1"/>
          </p:cNvCxnSpPr>
          <p:nvPr/>
        </p:nvCxnSpPr>
        <p:spPr>
          <a:xfrm flipV="1">
            <a:off x="8528267" y="710155"/>
            <a:ext cx="512220" cy="905003"/>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cxnSp>
        <p:nvCxnSpPr>
          <p:cNvPr id="48" name="Elbow Connector 47">
            <a:extLst>
              <a:ext uri="{FF2B5EF4-FFF2-40B4-BE49-F238E27FC236}">
                <a16:creationId xmlns:a16="http://schemas.microsoft.com/office/drawing/2014/main" id="{6A3384BA-9E01-4642-9EDC-17D2750C4A86}"/>
              </a:ext>
            </a:extLst>
          </p:cNvPr>
          <p:cNvCxnSpPr>
            <a:cxnSpLocks/>
            <a:stCxn id="11" idx="3"/>
            <a:endCxn id="9" idx="1"/>
          </p:cNvCxnSpPr>
          <p:nvPr/>
        </p:nvCxnSpPr>
        <p:spPr>
          <a:xfrm>
            <a:off x="8528267" y="1615158"/>
            <a:ext cx="512220" cy="12700"/>
          </a:xfrm>
          <a:prstGeom prst="bentConnector3">
            <a:avLst>
              <a:gd name="adj1" fmla="val 50000"/>
            </a:avLst>
          </a:prstGeom>
          <a:ln w="666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767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5EB4C-C3B6-1149-BAE9-08BE3D286537}"/>
              </a:ext>
            </a:extLst>
          </p:cNvPr>
          <p:cNvSpPr>
            <a:spLocks noGrp="1"/>
          </p:cNvSpPr>
          <p:nvPr>
            <p:ph type="title"/>
          </p:nvPr>
        </p:nvSpPr>
        <p:spPr>
          <a:xfrm>
            <a:off x="838200" y="365125"/>
            <a:ext cx="8293274" cy="1325563"/>
          </a:xfrm>
        </p:spPr>
        <p:txBody>
          <a:bodyPr>
            <a:normAutofit fontScale="90000"/>
          </a:bodyPr>
          <a:lstStyle/>
          <a:p>
            <a:r>
              <a:rPr lang="en-US"/>
              <a:t>IEEE Standard for System, Software, and Hardware Verification and Validation," in </a:t>
            </a:r>
            <a:r>
              <a:rPr lang="en-US" i="1"/>
              <a:t>IEEE Std 1012-2016</a:t>
            </a:r>
            <a:endParaRPr lang="en-US"/>
          </a:p>
        </p:txBody>
      </p:sp>
      <p:sp>
        <p:nvSpPr>
          <p:cNvPr id="3" name="Content Placeholder 2">
            <a:extLst>
              <a:ext uri="{FF2B5EF4-FFF2-40B4-BE49-F238E27FC236}">
                <a16:creationId xmlns:a16="http://schemas.microsoft.com/office/drawing/2014/main" id="{921CF1BF-DEA6-C742-86D5-B662F64A3687}"/>
              </a:ext>
            </a:extLst>
          </p:cNvPr>
          <p:cNvSpPr>
            <a:spLocks noGrp="1"/>
          </p:cNvSpPr>
          <p:nvPr>
            <p:ph sz="half" idx="1"/>
          </p:nvPr>
        </p:nvSpPr>
        <p:spPr/>
        <p:txBody>
          <a:bodyPr/>
          <a:lstStyle/>
          <a:p>
            <a:r>
              <a:rPr lang="en-US"/>
              <a:t>Section 9: Software V&amp;V processes – only elements dealing with Hazard, security, and risk analysis</a:t>
            </a:r>
          </a:p>
        </p:txBody>
      </p:sp>
      <p:sp>
        <p:nvSpPr>
          <p:cNvPr id="4" name="Content Placeholder 3">
            <a:extLst>
              <a:ext uri="{FF2B5EF4-FFF2-40B4-BE49-F238E27FC236}">
                <a16:creationId xmlns:a16="http://schemas.microsoft.com/office/drawing/2014/main" id="{CB7DA4C4-C3AF-2040-948A-826396446636}"/>
              </a:ext>
            </a:extLst>
          </p:cNvPr>
          <p:cNvSpPr>
            <a:spLocks noGrp="1"/>
          </p:cNvSpPr>
          <p:nvPr>
            <p:ph sz="half" idx="2"/>
          </p:nvPr>
        </p:nvSpPr>
        <p:spPr/>
        <p:txBody>
          <a:bodyPr/>
          <a:lstStyle/>
          <a:p>
            <a:r>
              <a:rPr lang="en-US"/>
              <a:t>Hazard Analysis</a:t>
            </a:r>
          </a:p>
          <a:p>
            <a:r>
              <a:rPr lang="en-US"/>
              <a:t>Security Analysis</a:t>
            </a:r>
          </a:p>
          <a:p>
            <a:r>
              <a:rPr lang="en-US"/>
              <a:t>Risk Analysis</a:t>
            </a:r>
          </a:p>
        </p:txBody>
      </p:sp>
      <p:pic>
        <p:nvPicPr>
          <p:cNvPr id="5" name="Picture 4">
            <a:extLst>
              <a:ext uri="{FF2B5EF4-FFF2-40B4-BE49-F238E27FC236}">
                <a16:creationId xmlns:a16="http://schemas.microsoft.com/office/drawing/2014/main" id="{7BA35105-D285-E840-9214-3AD8A6EABBEA}"/>
              </a:ext>
            </a:extLst>
          </p:cNvPr>
          <p:cNvPicPr>
            <a:picLocks noChangeAspect="1"/>
          </p:cNvPicPr>
          <p:nvPr/>
        </p:nvPicPr>
        <p:blipFill>
          <a:blip r:embed="rId2"/>
          <a:stretch>
            <a:fillRect/>
          </a:stretch>
        </p:blipFill>
        <p:spPr>
          <a:xfrm>
            <a:off x="215757" y="3429000"/>
            <a:ext cx="5432060" cy="3288036"/>
          </a:xfrm>
          <a:prstGeom prst="rect">
            <a:avLst/>
          </a:prstGeom>
        </p:spPr>
      </p:pic>
      <p:pic>
        <p:nvPicPr>
          <p:cNvPr id="6" name="Picture 5">
            <a:extLst>
              <a:ext uri="{FF2B5EF4-FFF2-40B4-BE49-F238E27FC236}">
                <a16:creationId xmlns:a16="http://schemas.microsoft.com/office/drawing/2014/main" id="{DF759A9F-2D3C-4947-9414-32EC446F4299}"/>
              </a:ext>
            </a:extLst>
          </p:cNvPr>
          <p:cNvPicPr>
            <a:picLocks noChangeAspect="1"/>
          </p:cNvPicPr>
          <p:nvPr/>
        </p:nvPicPr>
        <p:blipFill>
          <a:blip r:embed="rId3"/>
          <a:stretch>
            <a:fillRect/>
          </a:stretch>
        </p:blipFill>
        <p:spPr>
          <a:xfrm>
            <a:off x="6312344" y="3569964"/>
            <a:ext cx="4824843" cy="3143739"/>
          </a:xfrm>
          <a:prstGeom prst="rect">
            <a:avLst/>
          </a:prstGeom>
        </p:spPr>
      </p:pic>
      <p:sp>
        <p:nvSpPr>
          <p:cNvPr id="7" name="Rectangle 6">
            <a:extLst>
              <a:ext uri="{FF2B5EF4-FFF2-40B4-BE49-F238E27FC236}">
                <a16:creationId xmlns:a16="http://schemas.microsoft.com/office/drawing/2014/main" id="{2C38009C-A813-6D4D-A96B-8BA0F037FC00}"/>
              </a:ext>
            </a:extLst>
          </p:cNvPr>
          <p:cNvSpPr/>
          <p:nvPr/>
        </p:nvSpPr>
        <p:spPr>
          <a:xfrm>
            <a:off x="63357" y="4962418"/>
            <a:ext cx="5641770" cy="30822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377148-A276-1149-81FF-9C603F225492}"/>
              </a:ext>
            </a:extLst>
          </p:cNvPr>
          <p:cNvSpPr/>
          <p:nvPr/>
        </p:nvSpPr>
        <p:spPr>
          <a:xfrm>
            <a:off x="63357" y="6460669"/>
            <a:ext cx="5641770" cy="30822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0C09EF-F973-4E40-B880-E68B9FF6058B}"/>
              </a:ext>
            </a:extLst>
          </p:cNvPr>
          <p:cNvSpPr/>
          <p:nvPr/>
        </p:nvSpPr>
        <p:spPr>
          <a:xfrm>
            <a:off x="6096000" y="4095337"/>
            <a:ext cx="5641770" cy="30822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E3FC05C-A0E4-B148-AFF8-67C097732397}"/>
              </a:ext>
            </a:extLst>
          </p:cNvPr>
          <p:cNvPicPr>
            <a:picLocks noChangeAspect="1"/>
          </p:cNvPicPr>
          <p:nvPr/>
        </p:nvPicPr>
        <p:blipFill>
          <a:blip r:embed="rId4"/>
          <a:stretch>
            <a:fillRect/>
          </a:stretch>
        </p:blipFill>
        <p:spPr>
          <a:xfrm>
            <a:off x="9325242" y="47928"/>
            <a:ext cx="2866758" cy="2481914"/>
          </a:xfrm>
          <a:prstGeom prst="rect">
            <a:avLst/>
          </a:prstGeom>
        </p:spPr>
      </p:pic>
      <p:sp>
        <p:nvSpPr>
          <p:cNvPr id="11" name="Rectangle 10">
            <a:extLst>
              <a:ext uri="{FF2B5EF4-FFF2-40B4-BE49-F238E27FC236}">
                <a16:creationId xmlns:a16="http://schemas.microsoft.com/office/drawing/2014/main" id="{95A1526A-1A1D-914E-8F9D-DDCC94F49B9F}"/>
              </a:ext>
            </a:extLst>
          </p:cNvPr>
          <p:cNvSpPr/>
          <p:nvPr/>
        </p:nvSpPr>
        <p:spPr>
          <a:xfrm>
            <a:off x="9469677" y="2165210"/>
            <a:ext cx="2676450" cy="30822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600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1842-3A6E-7148-9F82-543C4E2BC913}"/>
              </a:ext>
            </a:extLst>
          </p:cNvPr>
          <p:cNvSpPr>
            <a:spLocks noGrp="1"/>
          </p:cNvSpPr>
          <p:nvPr>
            <p:ph type="title"/>
          </p:nvPr>
        </p:nvSpPr>
        <p:spPr>
          <a:xfrm>
            <a:off x="838200" y="365125"/>
            <a:ext cx="4831115" cy="1325563"/>
          </a:xfrm>
        </p:spPr>
        <p:txBody>
          <a:bodyPr>
            <a:normAutofit fontScale="90000"/>
          </a:bodyPr>
          <a:lstStyle/>
          <a:p>
            <a:r>
              <a:rPr lang="en-US"/>
              <a:t>Annex J: (informative) </a:t>
            </a:r>
            <a:r>
              <a:rPr lang="en-US" b="1"/>
              <a:t>Hazard, security, and risk analysis </a:t>
            </a:r>
            <a:endParaRPr lang="en-US"/>
          </a:p>
        </p:txBody>
      </p:sp>
      <p:sp>
        <p:nvSpPr>
          <p:cNvPr id="3" name="Content Placeholder 2">
            <a:extLst>
              <a:ext uri="{FF2B5EF4-FFF2-40B4-BE49-F238E27FC236}">
                <a16:creationId xmlns:a16="http://schemas.microsoft.com/office/drawing/2014/main" id="{952EE24C-493D-584E-9C87-38EE7B9A6E3D}"/>
              </a:ext>
            </a:extLst>
          </p:cNvPr>
          <p:cNvSpPr>
            <a:spLocks noGrp="1"/>
          </p:cNvSpPr>
          <p:nvPr>
            <p:ph sz="half" idx="1"/>
          </p:nvPr>
        </p:nvSpPr>
        <p:spPr/>
        <p:txBody>
          <a:bodyPr/>
          <a:lstStyle/>
          <a:p>
            <a:r>
              <a:rPr lang="en-US" b="1"/>
              <a:t>J.1 Introduction </a:t>
            </a:r>
            <a:endParaRPr lang="en-US"/>
          </a:p>
          <a:p>
            <a:r>
              <a:rPr lang="en-US" b="1"/>
              <a:t>J.2 Hazard analysis </a:t>
            </a:r>
          </a:p>
          <a:p>
            <a:r>
              <a:rPr lang="en-US" b="1"/>
              <a:t>J.3 Security analysis </a:t>
            </a:r>
            <a:endParaRPr lang="en-US"/>
          </a:p>
          <a:p>
            <a:r>
              <a:rPr lang="en-US" b="1"/>
              <a:t>J.4 Risk analysis </a:t>
            </a:r>
            <a:endParaRPr lang="en-US">
              <a:effectLst/>
            </a:endParaRPr>
          </a:p>
          <a:p>
            <a:endParaRPr lang="en-US"/>
          </a:p>
          <a:p>
            <a:endParaRPr lang="en-US"/>
          </a:p>
        </p:txBody>
      </p:sp>
      <p:sp>
        <p:nvSpPr>
          <p:cNvPr id="4" name="Content Placeholder 3">
            <a:extLst>
              <a:ext uri="{FF2B5EF4-FFF2-40B4-BE49-F238E27FC236}">
                <a16:creationId xmlns:a16="http://schemas.microsoft.com/office/drawing/2014/main" id="{87ADB6FB-A714-9246-84AC-14E01091A53B}"/>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271CC276-6313-DE4B-9478-BC4CA665551E}"/>
              </a:ext>
            </a:extLst>
          </p:cNvPr>
          <p:cNvPicPr>
            <a:picLocks noChangeAspect="1"/>
          </p:cNvPicPr>
          <p:nvPr/>
        </p:nvPicPr>
        <p:blipFill>
          <a:blip r:embed="rId2"/>
          <a:stretch>
            <a:fillRect/>
          </a:stretch>
        </p:blipFill>
        <p:spPr>
          <a:xfrm>
            <a:off x="5669315" y="0"/>
            <a:ext cx="6522685" cy="6858000"/>
          </a:xfrm>
          <a:prstGeom prst="rect">
            <a:avLst/>
          </a:prstGeom>
        </p:spPr>
      </p:pic>
    </p:spTree>
    <p:extLst>
      <p:ext uri="{BB962C8B-B14F-4D97-AF65-F5344CB8AC3E}">
        <p14:creationId xmlns:p14="http://schemas.microsoft.com/office/powerpoint/2010/main" val="2774563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DF910-79D3-9843-8395-B2C576626FC7}"/>
              </a:ext>
            </a:extLst>
          </p:cNvPr>
          <p:cNvSpPr>
            <a:spLocks noGrp="1"/>
          </p:cNvSpPr>
          <p:nvPr>
            <p:ph type="title"/>
          </p:nvPr>
        </p:nvSpPr>
        <p:spPr/>
        <p:txBody>
          <a:bodyPr/>
          <a:lstStyle/>
          <a:p>
            <a:r>
              <a:rPr lang="en-US"/>
              <a:t>Annex J: (informative) </a:t>
            </a:r>
            <a:r>
              <a:rPr lang="en-US" b="1"/>
              <a:t>Hazard, security, and risk analysis </a:t>
            </a:r>
            <a:endParaRPr lang="en-US"/>
          </a:p>
        </p:txBody>
      </p:sp>
      <p:sp>
        <p:nvSpPr>
          <p:cNvPr id="3" name="Content Placeholder 2">
            <a:extLst>
              <a:ext uri="{FF2B5EF4-FFF2-40B4-BE49-F238E27FC236}">
                <a16:creationId xmlns:a16="http://schemas.microsoft.com/office/drawing/2014/main" id="{DF17551D-3AD1-6843-AA11-A79FC1BC3E8C}"/>
              </a:ext>
            </a:extLst>
          </p:cNvPr>
          <p:cNvSpPr>
            <a:spLocks noGrp="1"/>
          </p:cNvSpPr>
          <p:nvPr>
            <p:ph sz="half" idx="1"/>
          </p:nvPr>
        </p:nvSpPr>
        <p:spPr/>
        <p:txBody>
          <a:bodyPr>
            <a:normAutofit fontScale="92500"/>
          </a:bodyPr>
          <a:lstStyle/>
          <a:p>
            <a:r>
              <a:rPr lang="en-US" b="1"/>
              <a:t>J.2 Hazard analysis </a:t>
            </a:r>
          </a:p>
          <a:p>
            <a:pPr lvl="1"/>
            <a:r>
              <a:rPr lang="en-US"/>
              <a:t>Traceability of requirements -&gt; SWLC</a:t>
            </a:r>
          </a:p>
          <a:p>
            <a:pPr lvl="1"/>
            <a:r>
              <a:rPr lang="en-US"/>
              <a:t>Contributors</a:t>
            </a:r>
          </a:p>
          <a:p>
            <a:pPr lvl="1"/>
            <a:r>
              <a:rPr lang="en-US"/>
              <a:t>Architectures and Design</a:t>
            </a:r>
          </a:p>
          <a:p>
            <a:pPr lvl="1"/>
            <a:r>
              <a:rPr lang="en-US"/>
              <a:t>Verification methods (analysis, inspection, demonstration, or test)</a:t>
            </a:r>
          </a:p>
          <a:p>
            <a:pPr lvl="2"/>
            <a:r>
              <a:rPr lang="en-US"/>
              <a:t>Statistical analysis</a:t>
            </a:r>
          </a:p>
          <a:p>
            <a:pPr lvl="2"/>
            <a:r>
              <a:rPr lang="en-US"/>
              <a:t>Inspections that </a:t>
            </a:r>
            <a:r>
              <a:rPr lang="en-US" err="1"/>
              <a:t>stnds</a:t>
            </a:r>
            <a:r>
              <a:rPr lang="en-US"/>
              <a:t>/reg are followed</a:t>
            </a:r>
          </a:p>
          <a:p>
            <a:pPr lvl="2"/>
            <a:r>
              <a:rPr lang="en-US"/>
              <a:t>Operational Demonstrations </a:t>
            </a:r>
          </a:p>
          <a:p>
            <a:pPr lvl="2"/>
            <a:r>
              <a:rPr lang="en-US"/>
              <a:t>Tests Hazard Fault Parameters (physical, procedural, and automated controls)</a:t>
            </a:r>
          </a:p>
          <a:p>
            <a:pPr lvl="1"/>
            <a:endParaRPr lang="en-US"/>
          </a:p>
        </p:txBody>
      </p:sp>
      <p:sp>
        <p:nvSpPr>
          <p:cNvPr id="4" name="Content Placeholder 3">
            <a:extLst>
              <a:ext uri="{FF2B5EF4-FFF2-40B4-BE49-F238E27FC236}">
                <a16:creationId xmlns:a16="http://schemas.microsoft.com/office/drawing/2014/main" id="{C09B3C46-8378-444C-962C-5B431E52DE67}"/>
              </a:ext>
            </a:extLst>
          </p:cNvPr>
          <p:cNvSpPr>
            <a:spLocks noGrp="1"/>
          </p:cNvSpPr>
          <p:nvPr>
            <p:ph sz="half" idx="2"/>
          </p:nvPr>
        </p:nvSpPr>
        <p:spPr/>
        <p:txBody>
          <a:bodyPr>
            <a:normAutofit fontScale="92500"/>
          </a:bodyPr>
          <a:lstStyle/>
          <a:p>
            <a:endParaRPr lang="en-US"/>
          </a:p>
        </p:txBody>
      </p:sp>
    </p:spTree>
    <p:extLst>
      <p:ext uri="{BB962C8B-B14F-4D97-AF65-F5344CB8AC3E}">
        <p14:creationId xmlns:p14="http://schemas.microsoft.com/office/powerpoint/2010/main" val="1128124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DC03-F118-C44A-A957-5A9A1855BCA2}"/>
              </a:ext>
            </a:extLst>
          </p:cNvPr>
          <p:cNvSpPr>
            <a:spLocks noGrp="1"/>
          </p:cNvSpPr>
          <p:nvPr>
            <p:ph type="title"/>
          </p:nvPr>
        </p:nvSpPr>
        <p:spPr/>
        <p:txBody>
          <a:bodyPr/>
          <a:lstStyle/>
          <a:p>
            <a:r>
              <a:rPr lang="en-US"/>
              <a:t>Annex J: (informative) </a:t>
            </a:r>
            <a:r>
              <a:rPr lang="en-US" b="1"/>
              <a:t>Hazard, security, and risk analysis </a:t>
            </a:r>
            <a:endParaRPr lang="en-US"/>
          </a:p>
        </p:txBody>
      </p:sp>
      <p:sp>
        <p:nvSpPr>
          <p:cNvPr id="3" name="Content Placeholder 2">
            <a:extLst>
              <a:ext uri="{FF2B5EF4-FFF2-40B4-BE49-F238E27FC236}">
                <a16:creationId xmlns:a16="http://schemas.microsoft.com/office/drawing/2014/main" id="{6A0183F3-8AF0-8B4B-B197-90A78D1ABF30}"/>
              </a:ext>
            </a:extLst>
          </p:cNvPr>
          <p:cNvSpPr>
            <a:spLocks noGrp="1"/>
          </p:cNvSpPr>
          <p:nvPr>
            <p:ph sz="half" idx="1"/>
          </p:nvPr>
        </p:nvSpPr>
        <p:spPr/>
        <p:txBody>
          <a:bodyPr>
            <a:normAutofit fontScale="77500" lnSpcReduction="20000"/>
          </a:bodyPr>
          <a:lstStyle/>
          <a:p>
            <a:r>
              <a:rPr lang="en-US" b="1"/>
              <a:t>J.3 Security analysis </a:t>
            </a:r>
            <a:endParaRPr lang="en-US"/>
          </a:p>
          <a:p>
            <a:r>
              <a:rPr lang="en-US" b="1"/>
              <a:t>J.3.1 Summary </a:t>
            </a:r>
            <a:endParaRPr lang="en-US"/>
          </a:p>
          <a:p>
            <a:r>
              <a:rPr lang="en-US" b="1"/>
              <a:t>J.3.2 Threat-based security analysis </a:t>
            </a:r>
            <a:endParaRPr lang="en-US"/>
          </a:p>
          <a:p>
            <a:r>
              <a:rPr lang="en-US" b="1"/>
              <a:t>J.3.2.1 Overview </a:t>
            </a:r>
            <a:endParaRPr lang="en-US"/>
          </a:p>
          <a:p>
            <a:r>
              <a:rPr lang="en-US" b="1"/>
              <a:t>J.3.2.2 Typical threats</a:t>
            </a:r>
          </a:p>
          <a:p>
            <a:pPr lvl="1"/>
            <a:r>
              <a:rPr lang="en-US" b="1"/>
              <a:t>Types</a:t>
            </a:r>
          </a:p>
          <a:p>
            <a:pPr lvl="1"/>
            <a:r>
              <a:rPr lang="en-US" b="1"/>
              <a:t>Forms: </a:t>
            </a:r>
            <a:r>
              <a:rPr lang="en-US" b="1" err="1"/>
              <a:t>Commuincation</a:t>
            </a:r>
            <a:r>
              <a:rPr lang="en-US" b="1"/>
              <a:t>, Database injection, signals replay, spoofing, social </a:t>
            </a:r>
            <a:r>
              <a:rPr lang="en-US" b="1" err="1"/>
              <a:t>engr</a:t>
            </a:r>
            <a:r>
              <a:rPr lang="en-US" b="1"/>
              <a:t>, phishing, malicious code, escalation of privileges, destruction</a:t>
            </a:r>
          </a:p>
          <a:p>
            <a:pPr lvl="1"/>
            <a:r>
              <a:rPr lang="en-US" b="1"/>
              <a:t>Sources: Insider, Outsider, Nature </a:t>
            </a:r>
            <a:endParaRPr lang="en-US"/>
          </a:p>
          <a:p>
            <a:r>
              <a:rPr lang="en-US" b="1"/>
              <a:t>J.3.2.3 Typical vulnerabilities </a:t>
            </a:r>
            <a:endParaRPr lang="en-US"/>
          </a:p>
          <a:p>
            <a:r>
              <a:rPr lang="en-US" b="1"/>
              <a:t>J.3.3 Process assurance consideration in system life cycle </a:t>
            </a:r>
            <a:endParaRPr lang="en-US"/>
          </a:p>
          <a:p>
            <a:endParaRPr lang="en-US"/>
          </a:p>
        </p:txBody>
      </p:sp>
      <p:sp>
        <p:nvSpPr>
          <p:cNvPr id="4" name="Content Placeholder 3">
            <a:extLst>
              <a:ext uri="{FF2B5EF4-FFF2-40B4-BE49-F238E27FC236}">
                <a16:creationId xmlns:a16="http://schemas.microsoft.com/office/drawing/2014/main" id="{2C6CF359-23AE-B945-BEFF-409067ECC240}"/>
              </a:ext>
            </a:extLst>
          </p:cNvPr>
          <p:cNvSpPr>
            <a:spLocks noGrp="1"/>
          </p:cNvSpPr>
          <p:nvPr>
            <p:ph sz="half" idx="2"/>
          </p:nvPr>
        </p:nvSpPr>
        <p:spPr/>
        <p:txBody>
          <a:bodyPr>
            <a:normAutofit fontScale="77500" lnSpcReduction="20000"/>
          </a:bodyPr>
          <a:lstStyle/>
          <a:p>
            <a:endParaRPr lang="en-US"/>
          </a:p>
        </p:txBody>
      </p:sp>
      <p:pic>
        <p:nvPicPr>
          <p:cNvPr id="5" name="Picture 4">
            <a:extLst>
              <a:ext uri="{FF2B5EF4-FFF2-40B4-BE49-F238E27FC236}">
                <a16:creationId xmlns:a16="http://schemas.microsoft.com/office/drawing/2014/main" id="{C7DE8FF9-F31C-314C-930F-EBF63C3B7B45}"/>
              </a:ext>
            </a:extLst>
          </p:cNvPr>
          <p:cNvPicPr>
            <a:picLocks noChangeAspect="1"/>
          </p:cNvPicPr>
          <p:nvPr/>
        </p:nvPicPr>
        <p:blipFill>
          <a:blip r:embed="rId2"/>
          <a:stretch>
            <a:fillRect/>
          </a:stretch>
        </p:blipFill>
        <p:spPr>
          <a:xfrm>
            <a:off x="5805421" y="1027906"/>
            <a:ext cx="3859279" cy="2939280"/>
          </a:xfrm>
          <a:prstGeom prst="rect">
            <a:avLst/>
          </a:prstGeom>
        </p:spPr>
      </p:pic>
    </p:spTree>
    <p:extLst>
      <p:ext uri="{BB962C8B-B14F-4D97-AF65-F5344CB8AC3E}">
        <p14:creationId xmlns:p14="http://schemas.microsoft.com/office/powerpoint/2010/main" val="1452519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91D2B3-C5C9-6548-98DD-7BB4EC6E2447}"/>
              </a:ext>
            </a:extLst>
          </p:cNvPr>
          <p:cNvPicPr>
            <a:picLocks noChangeAspect="1"/>
          </p:cNvPicPr>
          <p:nvPr/>
        </p:nvPicPr>
        <p:blipFill>
          <a:blip r:embed="rId2"/>
          <a:stretch>
            <a:fillRect/>
          </a:stretch>
        </p:blipFill>
        <p:spPr>
          <a:xfrm>
            <a:off x="1505101" y="0"/>
            <a:ext cx="4514699" cy="6858000"/>
          </a:xfrm>
          <a:prstGeom prst="rect">
            <a:avLst/>
          </a:prstGeom>
        </p:spPr>
      </p:pic>
      <p:pic>
        <p:nvPicPr>
          <p:cNvPr id="6" name="Picture 5">
            <a:extLst>
              <a:ext uri="{FF2B5EF4-FFF2-40B4-BE49-F238E27FC236}">
                <a16:creationId xmlns:a16="http://schemas.microsoft.com/office/drawing/2014/main" id="{75A44AB6-F698-2640-9137-E60D33487176}"/>
              </a:ext>
            </a:extLst>
          </p:cNvPr>
          <p:cNvPicPr>
            <a:picLocks noChangeAspect="1"/>
          </p:cNvPicPr>
          <p:nvPr/>
        </p:nvPicPr>
        <p:blipFill>
          <a:blip r:embed="rId3"/>
          <a:stretch>
            <a:fillRect/>
          </a:stretch>
        </p:blipFill>
        <p:spPr>
          <a:xfrm>
            <a:off x="6686701" y="1272309"/>
            <a:ext cx="4480252" cy="4544832"/>
          </a:xfrm>
          <a:prstGeom prst="rect">
            <a:avLst/>
          </a:prstGeom>
        </p:spPr>
      </p:pic>
      <p:cxnSp>
        <p:nvCxnSpPr>
          <p:cNvPr id="8" name="Straight Arrow Connector 7">
            <a:extLst>
              <a:ext uri="{FF2B5EF4-FFF2-40B4-BE49-F238E27FC236}">
                <a16:creationId xmlns:a16="http://schemas.microsoft.com/office/drawing/2014/main" id="{1C053309-5B35-F74E-AD97-809EE3C53752}"/>
              </a:ext>
            </a:extLst>
          </p:cNvPr>
          <p:cNvCxnSpPr/>
          <p:nvPr/>
        </p:nvCxnSpPr>
        <p:spPr>
          <a:xfrm flipV="1">
            <a:off x="2247089" y="1994170"/>
            <a:ext cx="6906639" cy="3472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2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E852-0451-C446-8291-EC0C669627FF}"/>
              </a:ext>
            </a:extLst>
          </p:cNvPr>
          <p:cNvSpPr>
            <a:spLocks noGrp="1"/>
          </p:cNvSpPr>
          <p:nvPr>
            <p:ph type="title"/>
          </p:nvPr>
        </p:nvSpPr>
        <p:spPr/>
        <p:txBody>
          <a:bodyPr/>
          <a:lstStyle/>
          <a:p>
            <a:r>
              <a:rPr lang="en-US"/>
              <a:t>Annex J: (informative) </a:t>
            </a:r>
            <a:r>
              <a:rPr lang="en-US" b="1"/>
              <a:t>Hazard, security, and risk analysis </a:t>
            </a:r>
            <a:endParaRPr lang="en-US"/>
          </a:p>
        </p:txBody>
      </p:sp>
      <p:sp>
        <p:nvSpPr>
          <p:cNvPr id="3" name="Content Placeholder 2">
            <a:extLst>
              <a:ext uri="{FF2B5EF4-FFF2-40B4-BE49-F238E27FC236}">
                <a16:creationId xmlns:a16="http://schemas.microsoft.com/office/drawing/2014/main" id="{85628837-B680-3B4D-9458-9A744D060DA1}"/>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D871176-DD81-544A-A820-A576527334D1}"/>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E72F38A7-84BA-9440-8820-AB7DEF553F1B}"/>
              </a:ext>
            </a:extLst>
          </p:cNvPr>
          <p:cNvPicPr>
            <a:picLocks noChangeAspect="1"/>
          </p:cNvPicPr>
          <p:nvPr/>
        </p:nvPicPr>
        <p:blipFill>
          <a:blip r:embed="rId2"/>
          <a:stretch>
            <a:fillRect/>
          </a:stretch>
        </p:blipFill>
        <p:spPr>
          <a:xfrm>
            <a:off x="0" y="0"/>
            <a:ext cx="4901851" cy="6855551"/>
          </a:xfrm>
          <a:prstGeom prst="rect">
            <a:avLst/>
          </a:prstGeom>
        </p:spPr>
      </p:pic>
      <p:pic>
        <p:nvPicPr>
          <p:cNvPr id="6" name="Picture 5">
            <a:extLst>
              <a:ext uri="{FF2B5EF4-FFF2-40B4-BE49-F238E27FC236}">
                <a16:creationId xmlns:a16="http://schemas.microsoft.com/office/drawing/2014/main" id="{C4CECAE7-9E73-6746-B7D7-AF2E45EF11C4}"/>
              </a:ext>
            </a:extLst>
          </p:cNvPr>
          <p:cNvPicPr>
            <a:picLocks noChangeAspect="1"/>
          </p:cNvPicPr>
          <p:nvPr/>
        </p:nvPicPr>
        <p:blipFill>
          <a:blip r:embed="rId3"/>
          <a:stretch>
            <a:fillRect/>
          </a:stretch>
        </p:blipFill>
        <p:spPr>
          <a:xfrm>
            <a:off x="4901851" y="0"/>
            <a:ext cx="4847910" cy="5974915"/>
          </a:xfrm>
          <a:prstGeom prst="rect">
            <a:avLst/>
          </a:prstGeom>
        </p:spPr>
      </p:pic>
    </p:spTree>
    <p:extLst>
      <p:ext uri="{BB962C8B-B14F-4D97-AF65-F5344CB8AC3E}">
        <p14:creationId xmlns:p14="http://schemas.microsoft.com/office/powerpoint/2010/main" val="3452911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663C5-6C7C-0F47-8C93-7B61AB0D95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C62E94-999C-EE4D-AA57-0648ECAEB11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B0933B1-11AB-424A-8206-449E8093F26F}"/>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5F91D2B3-C5C9-6548-98DD-7BB4EC6E2447}"/>
              </a:ext>
            </a:extLst>
          </p:cNvPr>
          <p:cNvPicPr>
            <a:picLocks noChangeAspect="1"/>
          </p:cNvPicPr>
          <p:nvPr/>
        </p:nvPicPr>
        <p:blipFill>
          <a:blip r:embed="rId2"/>
          <a:stretch>
            <a:fillRect/>
          </a:stretch>
        </p:blipFill>
        <p:spPr>
          <a:xfrm>
            <a:off x="-32438" y="0"/>
            <a:ext cx="4514699" cy="6858000"/>
          </a:xfrm>
          <a:prstGeom prst="rect">
            <a:avLst/>
          </a:prstGeom>
        </p:spPr>
      </p:pic>
      <p:pic>
        <p:nvPicPr>
          <p:cNvPr id="6" name="Picture 5">
            <a:extLst>
              <a:ext uri="{FF2B5EF4-FFF2-40B4-BE49-F238E27FC236}">
                <a16:creationId xmlns:a16="http://schemas.microsoft.com/office/drawing/2014/main" id="{75A44AB6-F698-2640-9137-E60D33487176}"/>
              </a:ext>
            </a:extLst>
          </p:cNvPr>
          <p:cNvPicPr>
            <a:picLocks noChangeAspect="1"/>
          </p:cNvPicPr>
          <p:nvPr/>
        </p:nvPicPr>
        <p:blipFill>
          <a:blip r:embed="rId3"/>
          <a:stretch>
            <a:fillRect/>
          </a:stretch>
        </p:blipFill>
        <p:spPr>
          <a:xfrm>
            <a:off x="4086906" y="1513051"/>
            <a:ext cx="4480252" cy="4544832"/>
          </a:xfrm>
          <a:prstGeom prst="rect">
            <a:avLst/>
          </a:prstGeom>
        </p:spPr>
      </p:pic>
      <p:pic>
        <p:nvPicPr>
          <p:cNvPr id="7" name="Picture 6">
            <a:extLst>
              <a:ext uri="{FF2B5EF4-FFF2-40B4-BE49-F238E27FC236}">
                <a16:creationId xmlns:a16="http://schemas.microsoft.com/office/drawing/2014/main" id="{34735E0B-87D3-D04E-9310-2FA25148B6EE}"/>
              </a:ext>
            </a:extLst>
          </p:cNvPr>
          <p:cNvPicPr>
            <a:picLocks noChangeAspect="1"/>
          </p:cNvPicPr>
          <p:nvPr/>
        </p:nvPicPr>
        <p:blipFill>
          <a:blip r:embed="rId4"/>
          <a:stretch>
            <a:fillRect/>
          </a:stretch>
        </p:blipFill>
        <p:spPr>
          <a:xfrm>
            <a:off x="7290149" y="0"/>
            <a:ext cx="4901851" cy="6855551"/>
          </a:xfrm>
          <a:prstGeom prst="rect">
            <a:avLst/>
          </a:prstGeom>
        </p:spPr>
      </p:pic>
      <p:cxnSp>
        <p:nvCxnSpPr>
          <p:cNvPr id="9" name="Straight Arrow Connector 8">
            <a:extLst>
              <a:ext uri="{FF2B5EF4-FFF2-40B4-BE49-F238E27FC236}">
                <a16:creationId xmlns:a16="http://schemas.microsoft.com/office/drawing/2014/main" id="{02A4BA23-1F36-1141-80DE-1F1D24A9A75A}"/>
              </a:ext>
            </a:extLst>
          </p:cNvPr>
          <p:cNvCxnSpPr>
            <a:cxnSpLocks/>
          </p:cNvCxnSpPr>
          <p:nvPr/>
        </p:nvCxnSpPr>
        <p:spPr>
          <a:xfrm flipV="1">
            <a:off x="1760706" y="2918298"/>
            <a:ext cx="8978630" cy="3025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3BDC5B5-547F-B146-A983-DF0D043E145B}"/>
              </a:ext>
            </a:extLst>
          </p:cNvPr>
          <p:cNvCxnSpPr>
            <a:cxnSpLocks/>
          </p:cNvCxnSpPr>
          <p:nvPr/>
        </p:nvCxnSpPr>
        <p:spPr>
          <a:xfrm flipV="1">
            <a:off x="2217906" y="1945532"/>
            <a:ext cx="8521430" cy="42314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A047A3B-5E85-544D-A43A-35419E325E69}"/>
              </a:ext>
            </a:extLst>
          </p:cNvPr>
          <p:cNvCxnSpPr>
            <a:cxnSpLocks/>
          </p:cNvCxnSpPr>
          <p:nvPr/>
        </p:nvCxnSpPr>
        <p:spPr>
          <a:xfrm flipV="1">
            <a:off x="2684834" y="681037"/>
            <a:ext cx="8054502" cy="1555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96D1704-D014-B44A-8F61-9FD257C90C4E}"/>
              </a:ext>
            </a:extLst>
          </p:cNvPr>
          <p:cNvCxnSpPr>
            <a:cxnSpLocks/>
          </p:cNvCxnSpPr>
          <p:nvPr/>
        </p:nvCxnSpPr>
        <p:spPr>
          <a:xfrm>
            <a:off x="2830749" y="2149813"/>
            <a:ext cx="7908587" cy="31225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180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853C-1A95-EE4D-974E-3FF1D7754740}"/>
              </a:ext>
            </a:extLst>
          </p:cNvPr>
          <p:cNvSpPr>
            <a:spLocks noGrp="1"/>
          </p:cNvSpPr>
          <p:nvPr>
            <p:ph type="title"/>
          </p:nvPr>
        </p:nvSpPr>
        <p:spPr/>
        <p:txBody>
          <a:bodyPr/>
          <a:lstStyle/>
          <a:p>
            <a:r>
              <a:rPr lang="en-US"/>
              <a:t>Annex J: (informative) </a:t>
            </a:r>
            <a:r>
              <a:rPr lang="en-US" b="1"/>
              <a:t>Hazard, security, and risk analysis </a:t>
            </a:r>
            <a:endParaRPr lang="en-US"/>
          </a:p>
        </p:txBody>
      </p:sp>
      <p:sp>
        <p:nvSpPr>
          <p:cNvPr id="3" name="Content Placeholder 2">
            <a:extLst>
              <a:ext uri="{FF2B5EF4-FFF2-40B4-BE49-F238E27FC236}">
                <a16:creationId xmlns:a16="http://schemas.microsoft.com/office/drawing/2014/main" id="{2096F25D-63B9-A44F-A51A-EB353E76DF75}"/>
              </a:ext>
            </a:extLst>
          </p:cNvPr>
          <p:cNvSpPr>
            <a:spLocks noGrp="1"/>
          </p:cNvSpPr>
          <p:nvPr>
            <p:ph sz="half" idx="1"/>
          </p:nvPr>
        </p:nvSpPr>
        <p:spPr/>
        <p:txBody>
          <a:bodyPr>
            <a:normAutofit fontScale="55000" lnSpcReduction="20000"/>
          </a:bodyPr>
          <a:lstStyle/>
          <a:p>
            <a:r>
              <a:rPr lang="en-US" b="1"/>
              <a:t>J.4 Risk analysis </a:t>
            </a:r>
            <a:endParaRPr lang="en-US">
              <a:effectLst/>
            </a:endParaRPr>
          </a:p>
          <a:p>
            <a:r>
              <a:rPr lang="en-US" b="1"/>
              <a:t>J.4.1 Risk analysis objectives </a:t>
            </a:r>
          </a:p>
          <a:p>
            <a:pPr lvl="1"/>
            <a:r>
              <a:rPr lang="en-US"/>
              <a:t>Identifying the initiating events, hazards, threats, or situations that create risks. </a:t>
            </a:r>
            <a:endParaRPr lang="en-US">
              <a:effectLst/>
            </a:endParaRPr>
          </a:p>
          <a:p>
            <a:pPr lvl="1"/>
            <a:r>
              <a:rPr lang="en-US"/>
              <a:t>Estimating the probability of occurrence, the consequences for each risk, and the expected timing of the risk. </a:t>
            </a:r>
            <a:endParaRPr lang="en-US">
              <a:effectLst/>
            </a:endParaRPr>
          </a:p>
          <a:p>
            <a:pPr lvl="1"/>
            <a:r>
              <a:rPr lang="en-US"/>
              <a:t>Evaluating each risk or defined combination of risks against its applicable threshold, generate alternatives to treat risks above their risk thresholds, and make recommendations for treatment based on a priority order. </a:t>
            </a:r>
            <a:endParaRPr lang="en-US">
              <a:effectLst/>
            </a:endParaRPr>
          </a:p>
          <a:p>
            <a:r>
              <a:rPr lang="en-US" b="1"/>
              <a:t>J.4.2 Risk analysis context </a:t>
            </a:r>
            <a:endParaRPr lang="en-US">
              <a:effectLst/>
            </a:endParaRPr>
          </a:p>
          <a:p>
            <a:r>
              <a:rPr lang="en-US" b="1"/>
              <a:t>J.4.3 V&amp;V risk analysis </a:t>
            </a:r>
            <a:endParaRPr lang="en-US"/>
          </a:p>
          <a:p>
            <a:r>
              <a:rPr lang="en-US" b="1"/>
              <a:t>J.4.3.1 Risk identification </a:t>
            </a:r>
          </a:p>
          <a:p>
            <a:pPr lvl="1"/>
            <a:r>
              <a:rPr lang="en-US" b="1"/>
              <a:t>Types of Risk</a:t>
            </a:r>
            <a:endParaRPr lang="en-US"/>
          </a:p>
          <a:p>
            <a:r>
              <a:rPr lang="en-US" b="1"/>
              <a:t>J.4.3.2 Risk estimation </a:t>
            </a:r>
            <a:endParaRPr lang="en-US"/>
          </a:p>
          <a:p>
            <a:r>
              <a:rPr lang="en-US" b="1"/>
              <a:t>J.4.3.3 Risk evaluation </a:t>
            </a:r>
            <a:endParaRPr lang="en-US"/>
          </a:p>
          <a:p>
            <a:endParaRPr lang="en-US"/>
          </a:p>
        </p:txBody>
      </p:sp>
      <p:sp>
        <p:nvSpPr>
          <p:cNvPr id="4" name="Content Placeholder 3">
            <a:extLst>
              <a:ext uri="{FF2B5EF4-FFF2-40B4-BE49-F238E27FC236}">
                <a16:creationId xmlns:a16="http://schemas.microsoft.com/office/drawing/2014/main" id="{0F202775-6C67-7349-810D-383B97CE72F9}"/>
              </a:ext>
            </a:extLst>
          </p:cNvPr>
          <p:cNvSpPr>
            <a:spLocks noGrp="1"/>
          </p:cNvSpPr>
          <p:nvPr>
            <p:ph sz="half" idx="2"/>
          </p:nvPr>
        </p:nvSpPr>
        <p:spPr/>
        <p:txBody>
          <a:bodyPr>
            <a:normAutofit fontScale="55000" lnSpcReduction="20000"/>
          </a:bodyPr>
          <a:lstStyle/>
          <a:p>
            <a:pPr marL="0" indent="0">
              <a:buNone/>
            </a:pPr>
            <a:r>
              <a:rPr lang="en-US"/>
              <a:t>Types of Risks</a:t>
            </a:r>
          </a:p>
          <a:p>
            <a:r>
              <a:rPr lang="en-US"/>
              <a:t>a)  Risk that the system, as specified, will not meet stakeholder needs and requirements. </a:t>
            </a:r>
            <a:endParaRPr lang="en-US">
              <a:effectLst/>
            </a:endParaRPr>
          </a:p>
          <a:p>
            <a:r>
              <a:rPr lang="en-US"/>
              <a:t>b)  Risk that the system may exhibit undesired behavior. </a:t>
            </a:r>
            <a:endParaRPr lang="en-US">
              <a:effectLst/>
            </a:endParaRPr>
          </a:p>
          <a:p>
            <a:r>
              <a:rPr lang="en-US"/>
              <a:t>c)  Risk that engineering and integration plans will not enable accomplishment of V&amp;V objectives through system integration/buildup. </a:t>
            </a:r>
            <a:endParaRPr lang="en-US">
              <a:effectLst/>
            </a:endParaRPr>
          </a:p>
          <a:p>
            <a:r>
              <a:rPr lang="en-US"/>
              <a:t>d)  Risk that the acceptability of system or system elements cannot be determined. </a:t>
            </a:r>
            <a:endParaRPr lang="en-US">
              <a:effectLst/>
            </a:endParaRPr>
          </a:p>
          <a:p>
            <a:r>
              <a:rPr lang="en-US"/>
              <a:t>e)  Risk that artifact quality or defect trends will impair accomplishment of project milestones or system operational objectives. </a:t>
            </a:r>
            <a:endParaRPr lang="en-US">
              <a:effectLst/>
            </a:endParaRPr>
          </a:p>
          <a:p>
            <a:r>
              <a:rPr lang="en-US"/>
              <a:t>f)  Risk that the likelihood of reaching a defined hazardous condition is too high. </a:t>
            </a:r>
            <a:endParaRPr lang="en-US">
              <a:effectLst/>
            </a:endParaRPr>
          </a:p>
          <a:p>
            <a:r>
              <a:rPr lang="en-US"/>
              <a:t>g)  Risk that security threats protections are not adequate. </a:t>
            </a:r>
            <a:endParaRPr lang="en-US">
              <a:effectLst/>
            </a:endParaRPr>
          </a:p>
          <a:p>
            <a:r>
              <a:rPr lang="en-US"/>
              <a:t>h)  Risk that security vulnerabilities are not adequately ameliorated. </a:t>
            </a:r>
            <a:endParaRPr lang="en-US">
              <a:effectLst/>
            </a:endParaRPr>
          </a:p>
          <a:p>
            <a:r>
              <a:rPr lang="en-US" err="1"/>
              <a:t>i</a:t>
            </a:r>
            <a:r>
              <a:rPr lang="en-US"/>
              <a:t>)  Risk that the system is not maintainable. </a:t>
            </a:r>
            <a:endParaRPr lang="en-US">
              <a:effectLst/>
            </a:endParaRPr>
          </a:p>
          <a:p>
            <a:endParaRPr lang="en-US"/>
          </a:p>
        </p:txBody>
      </p:sp>
    </p:spTree>
    <p:extLst>
      <p:ext uri="{BB962C8B-B14F-4D97-AF65-F5344CB8AC3E}">
        <p14:creationId xmlns:p14="http://schemas.microsoft.com/office/powerpoint/2010/main" val="1106239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5953-A344-0B4F-AE3A-0C329DF0D8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EBB96D-6FD6-EE4B-ABED-3F1F56D7DD3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5B208D8-944E-AE48-ABE2-F0FC0F7C51F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84875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1CE6268-7531-4A22-BC5B-AB3EAAB255A4}"/>
              </a:ext>
            </a:extLst>
          </p:cNvPr>
          <p:cNvGraphicFramePr>
            <a:graphicFrameLocks noGrp="1"/>
          </p:cNvGraphicFramePr>
          <p:nvPr>
            <p:ph idx="4294967295"/>
          </p:nvPr>
        </p:nvGraphicFramePr>
        <p:xfrm>
          <a:off x="2481943" y="249918"/>
          <a:ext cx="7699375" cy="5970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7121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FAB1-01C9-3F40-AA3F-D7FAFE85566A}"/>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3582A0BC-306A-A74B-95B1-1367585E849C}"/>
              </a:ext>
            </a:extLst>
          </p:cNvPr>
          <p:cNvSpPr>
            <a:spLocks noGrp="1"/>
          </p:cNvSpPr>
          <p:nvPr>
            <p:ph idx="1"/>
          </p:nvPr>
        </p:nvSpPr>
        <p:spPr/>
        <p:txBody>
          <a:bodyPr/>
          <a:lstStyle/>
          <a:p>
            <a:r>
              <a:rPr lang="en-US"/>
              <a:t>Reading</a:t>
            </a:r>
          </a:p>
          <a:p>
            <a:r>
              <a:rPr lang="en-US"/>
              <a:t>Assignments</a:t>
            </a:r>
          </a:p>
          <a:p>
            <a:pPr lvl="1"/>
            <a:r>
              <a:rPr lang="en-US" b="1"/>
              <a:t>W12: Security: How can QA help reduce security risks?</a:t>
            </a:r>
          </a:p>
          <a:p>
            <a:pPr lvl="1"/>
            <a:r>
              <a:rPr lang="en-US" b="1"/>
              <a:t>W12: Prove: Complete SQAP Section 13: Training </a:t>
            </a:r>
          </a:p>
          <a:p>
            <a:pPr lvl="1"/>
            <a:endParaRPr lang="en-US"/>
          </a:p>
        </p:txBody>
      </p:sp>
    </p:spTree>
    <p:extLst>
      <p:ext uri="{BB962C8B-B14F-4D97-AF65-F5344CB8AC3E}">
        <p14:creationId xmlns:p14="http://schemas.microsoft.com/office/powerpoint/2010/main" val="1011723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Evidence of Quality</a:t>
            </a:r>
          </a:p>
        </p:txBody>
      </p:sp>
      <p:graphicFrame>
        <p:nvGraphicFramePr>
          <p:cNvPr id="4" name="Content Placeholder 3"/>
          <p:cNvGraphicFramePr>
            <a:graphicFrameLocks noGrp="1"/>
          </p:cNvGraphicFramePr>
          <p:nvPr>
            <p:ph idx="1"/>
          </p:nvPr>
        </p:nvGraphicFramePr>
        <p:xfrm>
          <a:off x="2274570" y="1828800"/>
          <a:ext cx="7296150" cy="4202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297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Powers That Be… Friend or Foe</a:t>
            </a:r>
          </a:p>
        </p:txBody>
      </p:sp>
      <p:sp>
        <p:nvSpPr>
          <p:cNvPr id="3" name="Content Placeholder 2"/>
          <p:cNvSpPr>
            <a:spLocks noGrp="1"/>
          </p:cNvSpPr>
          <p:nvPr>
            <p:ph idx="1"/>
          </p:nvPr>
        </p:nvSpPr>
        <p:spPr/>
        <p:txBody>
          <a:bodyPr/>
          <a:lstStyle/>
          <a:p>
            <a:endParaRPr lang="en-US"/>
          </a:p>
          <a:p>
            <a:endParaRPr lang="en-US"/>
          </a:p>
        </p:txBody>
      </p:sp>
      <p:graphicFrame>
        <p:nvGraphicFramePr>
          <p:cNvPr id="4" name="Diagram 3"/>
          <p:cNvGraphicFramePr/>
          <p:nvPr/>
        </p:nvGraphicFramePr>
        <p:xfrm>
          <a:off x="1524000" y="1397000"/>
          <a:ext cx="91440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611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Powers That Be… Friend or Foe</a:t>
            </a:r>
          </a:p>
        </p:txBody>
      </p:sp>
      <p:sp>
        <p:nvSpPr>
          <p:cNvPr id="3" name="Content Placeholder 2"/>
          <p:cNvSpPr>
            <a:spLocks noGrp="1"/>
          </p:cNvSpPr>
          <p:nvPr>
            <p:ph idx="1"/>
          </p:nvPr>
        </p:nvSpPr>
        <p:spPr/>
        <p:txBody>
          <a:bodyPr/>
          <a:lstStyle/>
          <a:p>
            <a:endParaRPr lang="en-US"/>
          </a:p>
          <a:p>
            <a:endParaRPr lang="en-US"/>
          </a:p>
        </p:txBody>
      </p:sp>
      <p:graphicFrame>
        <p:nvGraphicFramePr>
          <p:cNvPr id="4" name="Diagram 3"/>
          <p:cNvGraphicFramePr/>
          <p:nvPr/>
        </p:nvGraphicFramePr>
        <p:xfrm>
          <a:off x="1524000" y="1397000"/>
          <a:ext cx="91440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212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730F20-A191-46A5-A5A2-49997BCA2FAC}"/>
              </a:ext>
            </a:extLst>
          </p:cNvPr>
          <p:cNvSpPr>
            <a:spLocks noGrp="1"/>
          </p:cNvSpPr>
          <p:nvPr>
            <p:ph type="title"/>
          </p:nvPr>
        </p:nvSpPr>
        <p:spPr/>
        <p:txBody>
          <a:bodyPr/>
          <a:lstStyle/>
          <a:p>
            <a:r>
              <a:rPr lang="en-US"/>
              <a:t>Chapter 2 B. Ethical and Legal Compliance</a:t>
            </a:r>
            <a:br>
              <a:rPr lang="en-US"/>
            </a:br>
            <a:endParaRPr lang="en-US"/>
          </a:p>
        </p:txBody>
      </p:sp>
      <p:sp>
        <p:nvSpPr>
          <p:cNvPr id="3" name="Content Placeholder 2">
            <a:extLst>
              <a:ext uri="{FF2B5EF4-FFF2-40B4-BE49-F238E27FC236}">
                <a16:creationId xmlns:a16="http://schemas.microsoft.com/office/drawing/2014/main" id="{567F920E-9E3C-46FE-9657-9373840B0A2F}"/>
              </a:ext>
            </a:extLst>
          </p:cNvPr>
          <p:cNvSpPr>
            <a:spLocks noGrp="1"/>
          </p:cNvSpPr>
          <p:nvPr>
            <p:ph sz="half" idx="1"/>
          </p:nvPr>
        </p:nvSpPr>
        <p:spPr/>
        <p:txBody>
          <a:bodyPr>
            <a:normAutofit fontScale="92500" lnSpcReduction="10000"/>
          </a:bodyPr>
          <a:lstStyle/>
          <a:p>
            <a:r>
              <a:rPr lang="en-US"/>
              <a:t>1. ASQ Code of Ethics</a:t>
            </a:r>
          </a:p>
          <a:p>
            <a:pPr lvl="1"/>
            <a:r>
              <a:rPr lang="en-US"/>
              <a:t>Conflicts of Interest</a:t>
            </a:r>
          </a:p>
          <a:p>
            <a:r>
              <a:rPr lang="en-US"/>
              <a:t>2. Legal and Regulatory Issues</a:t>
            </a:r>
          </a:p>
          <a:p>
            <a:pPr lvl="1"/>
            <a:r>
              <a:rPr lang="en-US"/>
              <a:t>Contracts</a:t>
            </a:r>
          </a:p>
          <a:p>
            <a:pPr lvl="1"/>
            <a:r>
              <a:rPr lang="en-US"/>
              <a:t>Intellectual Property Rights</a:t>
            </a:r>
          </a:p>
          <a:p>
            <a:pPr lvl="1"/>
            <a:r>
              <a:rPr lang="en-US"/>
              <a:t>Data Privacy</a:t>
            </a:r>
          </a:p>
          <a:p>
            <a:pPr lvl="1"/>
            <a:r>
              <a:rPr lang="en-US"/>
              <a:t>Sarbanes-Oxley Act</a:t>
            </a:r>
          </a:p>
          <a:p>
            <a:pPr lvl="1"/>
            <a:endParaRPr lang="en-US"/>
          </a:p>
        </p:txBody>
      </p:sp>
      <p:sp>
        <p:nvSpPr>
          <p:cNvPr id="5" name="Content Placeholder 4">
            <a:extLst>
              <a:ext uri="{FF2B5EF4-FFF2-40B4-BE49-F238E27FC236}">
                <a16:creationId xmlns:a16="http://schemas.microsoft.com/office/drawing/2014/main" id="{FF9AF453-CF9C-48A4-84DA-B973B194BCD4}"/>
              </a:ext>
            </a:extLst>
          </p:cNvPr>
          <p:cNvSpPr>
            <a:spLocks noGrp="1"/>
          </p:cNvSpPr>
          <p:nvPr>
            <p:ph sz="half" idx="2"/>
          </p:nvPr>
        </p:nvSpPr>
        <p:spPr/>
        <p:txBody>
          <a:bodyPr>
            <a:normAutofit fontScale="92500" lnSpcReduction="10000"/>
          </a:bodyPr>
          <a:lstStyle/>
          <a:p>
            <a:r>
              <a:rPr lang="en-US"/>
              <a:t>Tort</a:t>
            </a:r>
          </a:p>
          <a:p>
            <a:pPr lvl="1"/>
            <a:r>
              <a:rPr lang="en-US"/>
              <a:t>Black’s Law Dictionary (Futrell 2002) defines a tort as “a wrongful act other than a breach of contract that injures another and for which the law imposes civil liabilities.”</a:t>
            </a:r>
          </a:p>
          <a:p>
            <a:pPr lvl="2"/>
            <a:r>
              <a:rPr lang="en-US"/>
              <a:t>Conversion - steal from the customer or destroy property</a:t>
            </a:r>
          </a:p>
          <a:p>
            <a:pPr lvl="2"/>
            <a:r>
              <a:rPr lang="en-US"/>
              <a:t>Negligence - failure to complete step that could cause damage</a:t>
            </a:r>
          </a:p>
          <a:p>
            <a:pPr lvl="2"/>
            <a:r>
              <a:rPr lang="en-US"/>
              <a:t>Strict product liability - dangerous defects</a:t>
            </a:r>
          </a:p>
          <a:p>
            <a:pPr lvl="2"/>
            <a:r>
              <a:rPr lang="en-US"/>
              <a:t>Malpractice - poor  professional services</a:t>
            </a:r>
          </a:p>
          <a:p>
            <a:pPr lvl="2"/>
            <a:r>
              <a:rPr lang="en-US"/>
              <a:t>Fraud - misrepresented capabilities</a:t>
            </a:r>
          </a:p>
          <a:p>
            <a:endParaRPr lang="en-US"/>
          </a:p>
        </p:txBody>
      </p:sp>
    </p:spTree>
    <p:extLst>
      <p:ext uri="{BB962C8B-B14F-4D97-AF65-F5344CB8AC3E}">
        <p14:creationId xmlns:p14="http://schemas.microsoft.com/office/powerpoint/2010/main" val="2492469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t>
            </a:r>
            <a:r>
              <a:rPr lang="en-US" i="1"/>
              <a:t>intellectual property?”</a:t>
            </a:r>
            <a:endParaRPr lang="en-US"/>
          </a:p>
        </p:txBody>
      </p:sp>
      <p:sp>
        <p:nvSpPr>
          <p:cNvPr id="3" name="Content Placeholder 2"/>
          <p:cNvSpPr>
            <a:spLocks noGrp="1"/>
          </p:cNvSpPr>
          <p:nvPr>
            <p:ph idx="1"/>
          </p:nvPr>
        </p:nvSpPr>
        <p:spPr/>
        <p:txBody>
          <a:bodyPr/>
          <a:lstStyle/>
          <a:p>
            <a:r>
              <a:rPr lang="en-US" b="1"/>
              <a:t>Common types of intellectual property rights include </a:t>
            </a:r>
          </a:p>
          <a:p>
            <a:pPr lvl="1"/>
            <a:r>
              <a:rPr lang="en-US" b="1"/>
              <a:t>copyright, </a:t>
            </a:r>
          </a:p>
          <a:p>
            <a:pPr lvl="1"/>
            <a:r>
              <a:rPr lang="en-US" b="1"/>
              <a:t>trademarks, </a:t>
            </a:r>
          </a:p>
          <a:p>
            <a:pPr lvl="1"/>
            <a:r>
              <a:rPr lang="en-US" b="1"/>
              <a:t>patents, </a:t>
            </a:r>
          </a:p>
          <a:p>
            <a:pPr lvl="1"/>
            <a:r>
              <a:rPr lang="en-US" b="1"/>
              <a:t>industrial design rights, </a:t>
            </a:r>
          </a:p>
          <a:p>
            <a:pPr lvl="1"/>
            <a:r>
              <a:rPr lang="en-US" b="1"/>
              <a:t>trade dress, and </a:t>
            </a:r>
          </a:p>
          <a:p>
            <a:pPr lvl="1"/>
            <a:r>
              <a:rPr lang="en-US" b="1"/>
              <a:t>in some jurisdictions trade secrets.</a:t>
            </a:r>
          </a:p>
        </p:txBody>
      </p:sp>
      <p:pic>
        <p:nvPicPr>
          <p:cNvPr id="1026" name="Picture 2" descr="http://i0.wp.com/samuel-warde.com/wp-content/uploads/2013/09/Intellectual-Property2.jpg?resize=240%2C2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730" y="4246664"/>
            <a:ext cx="2286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llectual Proper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367" y="2577549"/>
            <a:ext cx="657225" cy="6572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vermontdwilawyer.net/wp-content/uploads/2013/12/Trademark-Registrati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406" y="3176588"/>
            <a:ext cx="742951" cy="7429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logolance.com/images/big-t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5800" y="3548062"/>
            <a:ext cx="381000" cy="1937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1296" y="3919539"/>
            <a:ext cx="2714036" cy="1754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292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http://tibbs.unc.edu/wp-content/uploads/2012/09/Summary-of-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960" y="457200"/>
            <a:ext cx="8321040" cy="624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0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Patents</a:t>
            </a:r>
          </a:p>
        </p:txBody>
      </p:sp>
      <p:sp>
        <p:nvSpPr>
          <p:cNvPr id="3" name="Content Placeholder 2"/>
          <p:cNvSpPr>
            <a:spLocks noGrp="1"/>
          </p:cNvSpPr>
          <p:nvPr>
            <p:ph idx="1"/>
          </p:nvPr>
        </p:nvSpPr>
        <p:spPr/>
        <p:txBody>
          <a:bodyPr/>
          <a:lstStyle/>
          <a:p>
            <a:r>
              <a:rPr lang="en-US"/>
              <a:t>Patents are issued by the U.S. Patent and Trademark office after a </a:t>
            </a:r>
            <a:r>
              <a:rPr lang="en-US" b="1"/>
              <a:t>detailed</a:t>
            </a:r>
            <a:r>
              <a:rPr lang="en-US"/>
              <a:t> and often </a:t>
            </a:r>
            <a:r>
              <a:rPr lang="en-US" b="1"/>
              <a:t>costly</a:t>
            </a:r>
            <a:r>
              <a:rPr lang="en-US"/>
              <a:t> application submission and review process that can often take years to complete. A patent is good for up to </a:t>
            </a:r>
            <a:r>
              <a:rPr lang="en-US" b="1"/>
              <a:t>20 years</a:t>
            </a:r>
            <a:r>
              <a:rPr lang="en-US"/>
              <a:t>, provided that you pay the required maintenance fees to the U.S. Patent and Trademark Office.</a:t>
            </a:r>
          </a:p>
        </p:txBody>
      </p:sp>
    </p:spTree>
    <p:extLst>
      <p:ext uri="{BB962C8B-B14F-4D97-AF65-F5344CB8AC3E}">
        <p14:creationId xmlns:p14="http://schemas.microsoft.com/office/powerpoint/2010/main" val="2544216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from the U.S. Copyright Office</a:t>
            </a:r>
          </a:p>
        </p:txBody>
      </p:sp>
      <p:sp>
        <p:nvSpPr>
          <p:cNvPr id="3" name="Content Placeholder 2"/>
          <p:cNvSpPr>
            <a:spLocks noGrp="1"/>
          </p:cNvSpPr>
          <p:nvPr>
            <p:ph idx="1"/>
          </p:nvPr>
        </p:nvSpPr>
        <p:spPr/>
        <p:txBody>
          <a:bodyPr/>
          <a:lstStyle/>
          <a:p>
            <a:r>
              <a:rPr lang="en-US"/>
              <a:t>“</a:t>
            </a:r>
            <a:r>
              <a:rPr lang="en-US" b="1"/>
              <a:t>Copyright</a:t>
            </a:r>
            <a:r>
              <a:rPr lang="en-US"/>
              <a:t> does </a:t>
            </a:r>
            <a:r>
              <a:rPr lang="en-US" b="1"/>
              <a:t>not protect</a:t>
            </a:r>
            <a:r>
              <a:rPr lang="en-US"/>
              <a:t> the </a:t>
            </a:r>
            <a:r>
              <a:rPr lang="en-US" b="1"/>
              <a:t>idea</a:t>
            </a:r>
            <a:r>
              <a:rPr lang="en-US"/>
              <a:t> for a game, its </a:t>
            </a:r>
            <a:r>
              <a:rPr lang="en-US" b="1"/>
              <a:t>name</a:t>
            </a:r>
            <a:r>
              <a:rPr lang="en-US"/>
              <a:t> or </a:t>
            </a:r>
            <a:r>
              <a:rPr lang="en-US" b="1"/>
              <a:t>title</a:t>
            </a:r>
            <a:r>
              <a:rPr lang="en-US"/>
              <a:t>, or the method </a:t>
            </a:r>
            <a:r>
              <a:rPr lang="en-US" b="1"/>
              <a:t>or methods </a:t>
            </a:r>
            <a:r>
              <a:rPr lang="en-US"/>
              <a:t>for playing it. Nor does copyright protect any idea, system, method, device, or trademark </a:t>
            </a:r>
            <a:r>
              <a:rPr lang="en-US" b="1"/>
              <a:t>material</a:t>
            </a:r>
            <a:r>
              <a:rPr lang="en-US"/>
              <a:t> involved in developing, merchandising, or playing a game. </a:t>
            </a:r>
          </a:p>
          <a:p>
            <a:r>
              <a:rPr lang="en-US"/>
              <a:t>Once a game has been made public, </a:t>
            </a:r>
            <a:r>
              <a:rPr lang="en-US" b="1"/>
              <a:t>nothing in the copyright law prevents others from developing another game based on similar principles</a:t>
            </a:r>
            <a:r>
              <a:rPr lang="en-US"/>
              <a:t>. Copyright protects only the particular manner </a:t>
            </a:r>
            <a:br>
              <a:rPr lang="en-US"/>
            </a:br>
            <a:r>
              <a:rPr lang="en-US"/>
              <a:t>of an </a:t>
            </a:r>
            <a:r>
              <a:rPr lang="en-US" b="1"/>
              <a:t>author’s expression in literary, </a:t>
            </a:r>
            <a:br>
              <a:rPr lang="en-US" b="1"/>
            </a:br>
            <a:r>
              <a:rPr lang="en-US" b="1"/>
              <a:t>artistic, or musical form</a:t>
            </a:r>
            <a:r>
              <a:rPr lang="en-US"/>
              <a:t>.”</a:t>
            </a:r>
          </a:p>
        </p:txBody>
      </p:sp>
    </p:spTree>
    <p:extLst>
      <p:ext uri="{BB962C8B-B14F-4D97-AF65-F5344CB8AC3E}">
        <p14:creationId xmlns:p14="http://schemas.microsoft.com/office/powerpoint/2010/main" val="1847228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730F20-A191-46A5-A5A2-49997BCA2FAC}"/>
              </a:ext>
            </a:extLst>
          </p:cNvPr>
          <p:cNvSpPr>
            <a:spLocks noGrp="1"/>
          </p:cNvSpPr>
          <p:nvPr>
            <p:ph type="title"/>
          </p:nvPr>
        </p:nvSpPr>
        <p:spPr/>
        <p:txBody>
          <a:bodyPr/>
          <a:lstStyle/>
          <a:p>
            <a:r>
              <a:rPr lang="en-US"/>
              <a:t>Chapter 2 B. Ethical and Legal Compliance</a:t>
            </a:r>
            <a:br>
              <a:rPr lang="en-US"/>
            </a:br>
            <a:endParaRPr lang="en-US"/>
          </a:p>
        </p:txBody>
      </p:sp>
      <p:sp>
        <p:nvSpPr>
          <p:cNvPr id="3" name="Content Placeholder 2">
            <a:extLst>
              <a:ext uri="{FF2B5EF4-FFF2-40B4-BE49-F238E27FC236}">
                <a16:creationId xmlns:a16="http://schemas.microsoft.com/office/drawing/2014/main" id="{567F920E-9E3C-46FE-9657-9373840B0A2F}"/>
              </a:ext>
            </a:extLst>
          </p:cNvPr>
          <p:cNvSpPr>
            <a:spLocks noGrp="1"/>
          </p:cNvSpPr>
          <p:nvPr>
            <p:ph sz="half" idx="1"/>
          </p:nvPr>
        </p:nvSpPr>
        <p:spPr/>
        <p:txBody>
          <a:bodyPr>
            <a:normAutofit fontScale="92500" lnSpcReduction="10000"/>
          </a:bodyPr>
          <a:lstStyle/>
          <a:p>
            <a:r>
              <a:rPr lang="en-US"/>
              <a:t>1. ASQ Code of Ethics</a:t>
            </a:r>
          </a:p>
          <a:p>
            <a:pPr lvl="1"/>
            <a:r>
              <a:rPr lang="en-US"/>
              <a:t>Conflicts of Interest</a:t>
            </a:r>
          </a:p>
          <a:p>
            <a:r>
              <a:rPr lang="en-US"/>
              <a:t>2. Legal and Regulatory Issues</a:t>
            </a:r>
          </a:p>
          <a:p>
            <a:pPr lvl="1"/>
            <a:r>
              <a:rPr lang="en-US"/>
              <a:t>Contracts</a:t>
            </a:r>
          </a:p>
          <a:p>
            <a:pPr lvl="1"/>
            <a:r>
              <a:rPr lang="en-US"/>
              <a:t>Intellectual Property Rights</a:t>
            </a:r>
          </a:p>
          <a:p>
            <a:pPr lvl="1"/>
            <a:r>
              <a:rPr lang="en-US"/>
              <a:t>Data Privacy</a:t>
            </a:r>
          </a:p>
          <a:p>
            <a:pPr lvl="1"/>
            <a:r>
              <a:rPr lang="en-US"/>
              <a:t>Sarbanes-Oxley Act</a:t>
            </a:r>
          </a:p>
          <a:p>
            <a:pPr lvl="1"/>
            <a:endParaRPr lang="en-US"/>
          </a:p>
        </p:txBody>
      </p:sp>
      <p:sp>
        <p:nvSpPr>
          <p:cNvPr id="5" name="Content Placeholder 4">
            <a:extLst>
              <a:ext uri="{FF2B5EF4-FFF2-40B4-BE49-F238E27FC236}">
                <a16:creationId xmlns:a16="http://schemas.microsoft.com/office/drawing/2014/main" id="{FF9AF453-CF9C-48A4-84DA-B973B194BCD4}"/>
              </a:ext>
            </a:extLst>
          </p:cNvPr>
          <p:cNvSpPr>
            <a:spLocks noGrp="1"/>
          </p:cNvSpPr>
          <p:nvPr>
            <p:ph sz="half" idx="2"/>
          </p:nvPr>
        </p:nvSpPr>
        <p:spPr/>
        <p:txBody>
          <a:bodyPr>
            <a:normAutofit fontScale="92500" lnSpcReduction="10000"/>
          </a:bodyPr>
          <a:lstStyle/>
          <a:p>
            <a:r>
              <a:rPr lang="en-US"/>
              <a:t>Tort</a:t>
            </a:r>
          </a:p>
          <a:p>
            <a:pPr lvl="1"/>
            <a:r>
              <a:rPr lang="en-US"/>
              <a:t>Black’s Law Dictionary (Futrell 2002) defines a tort as “a wrongful act other than a breach of contract that injures another and for which the law imposes civil liabilities.”</a:t>
            </a:r>
          </a:p>
          <a:p>
            <a:pPr lvl="2"/>
            <a:r>
              <a:rPr lang="en-US"/>
              <a:t>Conversion - steal from the customer or destroy property</a:t>
            </a:r>
          </a:p>
          <a:p>
            <a:pPr lvl="2"/>
            <a:r>
              <a:rPr lang="en-US"/>
              <a:t>Negligence - failure to complete step that could cause damage</a:t>
            </a:r>
          </a:p>
          <a:p>
            <a:pPr lvl="2"/>
            <a:r>
              <a:rPr lang="en-US"/>
              <a:t>Strict product liability - dangerous defects</a:t>
            </a:r>
          </a:p>
          <a:p>
            <a:pPr lvl="2"/>
            <a:r>
              <a:rPr lang="en-US"/>
              <a:t>Malpractice - poor  professional services</a:t>
            </a:r>
          </a:p>
          <a:p>
            <a:pPr lvl="2"/>
            <a:r>
              <a:rPr lang="en-US"/>
              <a:t>Fraud - misrepresented capabilities</a:t>
            </a:r>
          </a:p>
          <a:p>
            <a:endParaRPr lang="en-US"/>
          </a:p>
        </p:txBody>
      </p:sp>
    </p:spTree>
    <p:extLst>
      <p:ext uri="{BB962C8B-B14F-4D97-AF65-F5344CB8AC3E}">
        <p14:creationId xmlns:p14="http://schemas.microsoft.com/office/powerpoint/2010/main" val="361588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Documentation</a:t>
            </a:r>
          </a:p>
        </p:txBody>
      </p:sp>
      <p:sp>
        <p:nvSpPr>
          <p:cNvPr id="3" name="Content Placeholder 2"/>
          <p:cNvSpPr>
            <a:spLocks noGrp="1"/>
          </p:cNvSpPr>
          <p:nvPr>
            <p:ph sz="half" idx="1"/>
          </p:nvPr>
        </p:nvSpPr>
        <p:spPr/>
        <p:txBody>
          <a:bodyPr>
            <a:normAutofit fontScale="85000" lnSpcReduction="10000"/>
          </a:bodyPr>
          <a:lstStyle/>
          <a:p>
            <a:r>
              <a:rPr lang="en-US" i="1"/>
              <a:t>Acceptable use policy</a:t>
            </a:r>
            <a:r>
              <a:rPr lang="en-US"/>
              <a:t> (AUP)</a:t>
            </a:r>
          </a:p>
          <a:p>
            <a:pPr lvl="1"/>
            <a:r>
              <a:rPr lang="en-US"/>
              <a:t>Define Actions &amp; Communication of Monitoring</a:t>
            </a:r>
          </a:p>
          <a:p>
            <a:pPr lvl="1"/>
            <a:r>
              <a:rPr lang="en-US"/>
              <a:t>Notify of Monitoring</a:t>
            </a:r>
          </a:p>
          <a:p>
            <a:pPr lvl="1"/>
            <a:r>
              <a:rPr lang="en-US"/>
              <a:t>Monitor ALL employees</a:t>
            </a:r>
          </a:p>
          <a:p>
            <a:pPr lvl="1"/>
            <a:r>
              <a:rPr lang="en-US"/>
              <a:t>Comply with Legal Requirements</a:t>
            </a:r>
          </a:p>
          <a:p>
            <a:r>
              <a:rPr lang="en-US" i="1"/>
              <a:t>Change and configuration management policy</a:t>
            </a:r>
            <a:r>
              <a:rPr lang="en-US"/>
              <a:t> </a:t>
            </a:r>
          </a:p>
          <a:p>
            <a:pPr lvl="1"/>
            <a:r>
              <a:rPr lang="en-US"/>
              <a:t>hardware, software, and infrastructure configurations </a:t>
            </a:r>
          </a:p>
          <a:p>
            <a:pPr lvl="1"/>
            <a:r>
              <a:rPr lang="en-US"/>
              <a:t>Tracks and documents significant changes </a:t>
            </a:r>
          </a:p>
          <a:p>
            <a:pPr lvl="1"/>
            <a:r>
              <a:rPr lang="en-US"/>
              <a:t>Assesses the risk </a:t>
            </a:r>
          </a:p>
          <a:p>
            <a:pPr lvl="1"/>
            <a:r>
              <a:rPr lang="en-US"/>
              <a:t>Proper testing and approval processes </a:t>
            </a:r>
          </a:p>
          <a:p>
            <a:endParaRPr lang="en-US"/>
          </a:p>
        </p:txBody>
      </p:sp>
      <p:sp>
        <p:nvSpPr>
          <p:cNvPr id="4" name="Content Placeholder 3"/>
          <p:cNvSpPr>
            <a:spLocks noGrp="1"/>
          </p:cNvSpPr>
          <p:nvPr>
            <p:ph sz="half" idx="2"/>
          </p:nvPr>
        </p:nvSpPr>
        <p:spPr/>
        <p:txBody>
          <a:bodyPr>
            <a:normAutofit fontScale="85000" lnSpcReduction="10000"/>
          </a:bodyPr>
          <a:lstStyle/>
          <a:p>
            <a:r>
              <a:rPr lang="en-US" i="1"/>
              <a:t>Privacy policy </a:t>
            </a:r>
          </a:p>
          <a:p>
            <a:pPr lvl="1"/>
            <a:r>
              <a:rPr lang="en-US"/>
              <a:t>Personally Identifiable Information (PII)</a:t>
            </a:r>
          </a:p>
          <a:p>
            <a:pPr lvl="2"/>
            <a:r>
              <a:rPr lang="en-US"/>
              <a:t>Full Name </a:t>
            </a:r>
            <a:endParaRPr lang="en-US" sz="3200"/>
          </a:p>
          <a:p>
            <a:pPr lvl="2"/>
            <a:r>
              <a:rPr lang="en-US"/>
              <a:t>Address </a:t>
            </a:r>
            <a:endParaRPr lang="en-US" sz="3200"/>
          </a:p>
          <a:p>
            <a:pPr lvl="2"/>
            <a:r>
              <a:rPr lang="en-US"/>
              <a:t>Telephone number </a:t>
            </a:r>
            <a:endParaRPr lang="en-US" sz="3200"/>
          </a:p>
          <a:p>
            <a:pPr lvl="2"/>
            <a:r>
              <a:rPr lang="en-US"/>
              <a:t>Driver's license </a:t>
            </a:r>
            <a:endParaRPr lang="en-US" sz="3200"/>
          </a:p>
          <a:p>
            <a:pPr lvl="2"/>
            <a:r>
              <a:rPr lang="en-US"/>
              <a:t>National Identification Number </a:t>
            </a:r>
            <a:endParaRPr lang="en-US" sz="3200"/>
          </a:p>
          <a:p>
            <a:pPr lvl="2"/>
            <a:r>
              <a:rPr lang="en-US"/>
              <a:t>Credit card numbers </a:t>
            </a:r>
            <a:endParaRPr lang="en-US" sz="3200"/>
          </a:p>
          <a:p>
            <a:pPr lvl="2"/>
            <a:r>
              <a:rPr lang="en-US"/>
              <a:t>E-mail address </a:t>
            </a:r>
          </a:p>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260" y="4925219"/>
            <a:ext cx="28289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144" y="2616062"/>
            <a:ext cx="1853712"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0975" y="4001294"/>
            <a:ext cx="1733550"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1200" y="0"/>
            <a:ext cx="2336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261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C03A-101E-BE42-A34C-9DE92F10FB71}"/>
              </a:ext>
            </a:extLst>
          </p:cNvPr>
          <p:cNvSpPr>
            <a:spLocks noGrp="1"/>
          </p:cNvSpPr>
          <p:nvPr>
            <p:ph type="title"/>
          </p:nvPr>
        </p:nvSpPr>
        <p:spPr/>
        <p:txBody>
          <a:bodyPr/>
          <a:lstStyle/>
          <a:p>
            <a:r>
              <a:rPr lang="en-US"/>
              <a:t>Reading</a:t>
            </a:r>
          </a:p>
        </p:txBody>
      </p:sp>
      <p:sp>
        <p:nvSpPr>
          <p:cNvPr id="3" name="Content Placeholder 2">
            <a:extLst>
              <a:ext uri="{FF2B5EF4-FFF2-40B4-BE49-F238E27FC236}">
                <a16:creationId xmlns:a16="http://schemas.microsoft.com/office/drawing/2014/main" id="{D038E815-D246-964D-A7D5-083C04B4907C}"/>
              </a:ext>
            </a:extLst>
          </p:cNvPr>
          <p:cNvSpPr>
            <a:spLocks noGrp="1"/>
          </p:cNvSpPr>
          <p:nvPr>
            <p:ph idx="1"/>
          </p:nvPr>
        </p:nvSpPr>
        <p:spPr/>
        <p:txBody>
          <a:bodyPr>
            <a:normAutofit fontScale="62500" lnSpcReduction="20000"/>
          </a:bodyPr>
          <a:lstStyle/>
          <a:p>
            <a:r>
              <a:rPr lang="en-US"/>
              <a:t>L. Westfall Certified Software Quality Engineer Handbook, ASQ Quality Press, 2009-09-01, </a:t>
            </a:r>
            <a:r>
              <a:rPr lang="en-US">
                <a:hlinkClick r:id="rId2"/>
              </a:rPr>
              <a:t>https://ebookcentral.proquest.com/lib/byui/detail.action?docID=3002591</a:t>
            </a:r>
            <a:endParaRPr lang="en-US"/>
          </a:p>
          <a:p>
            <a:pPr lvl="1"/>
            <a:r>
              <a:rPr lang="en-US"/>
              <a:t>Chapter 2: B. Ethical and Legal Compliance</a:t>
            </a:r>
          </a:p>
          <a:p>
            <a:pPr lvl="1"/>
            <a:r>
              <a:rPr lang="en-US"/>
              <a:t>Chapter 3: C. Standard and Models</a:t>
            </a:r>
          </a:p>
          <a:p>
            <a:r>
              <a:rPr lang="en-US">
                <a:hlinkClick r:id="rId3"/>
              </a:rPr>
              <a:t>http://targetedattacks.trendmicro.com/</a:t>
            </a:r>
            <a:endParaRPr lang="en-US"/>
          </a:p>
          <a:p>
            <a:r>
              <a:rPr lang="en-US">
                <a:hlinkClick r:id="rId4"/>
              </a:rPr>
              <a:t>http://datacenterattacks.trendmicro.com/</a:t>
            </a:r>
            <a:endParaRPr lang="en-US"/>
          </a:p>
          <a:p>
            <a:r>
              <a:rPr lang="en-US"/>
              <a:t>M. Paulk et al., "Capability Mature Model for Software, Version 1.1," Chapter 1-3 </a:t>
            </a:r>
            <a:r>
              <a:rPr lang="en-US" i="1"/>
              <a:t>IEEE Software</a:t>
            </a:r>
            <a:r>
              <a:rPr lang="en-US"/>
              <a:t>, vol. 10, no. 4, pp. 18-27, Jul. 1993.</a:t>
            </a:r>
            <a:br>
              <a:rPr lang="en-US"/>
            </a:br>
            <a:r>
              <a:rPr lang="en-US"/>
              <a:t>[Online] Available: </a:t>
            </a:r>
            <a:r>
              <a:rPr lang="en-US">
                <a:hlinkClick r:id="rId5"/>
              </a:rPr>
              <a:t>http://dx.doi.org.byui.idm.oclc.org/10.1109/52.219617</a:t>
            </a:r>
            <a:endParaRPr lang="en-US"/>
          </a:p>
          <a:p>
            <a:pPr lvl="1"/>
            <a:r>
              <a:rPr lang="en-US"/>
              <a:t>Read sections </a:t>
            </a:r>
          </a:p>
          <a:p>
            <a:pPr lvl="1"/>
            <a:r>
              <a:rPr lang="en-US"/>
              <a:t>Training Program          p 212</a:t>
            </a:r>
          </a:p>
          <a:p>
            <a:r>
              <a:rPr lang="en-US"/>
              <a:t>"IEEE Standard for System, Software, and Hardware Verification and Validation," in </a:t>
            </a:r>
            <a:r>
              <a:rPr lang="en-US" i="1"/>
              <a:t>IEEE Std 1012-2016 (Revision of IEEE Std 1012-2012/ Incorporates IEEE Std 1012-2016/Cor1-2017)</a:t>
            </a:r>
            <a:r>
              <a:rPr lang="en-US"/>
              <a:t> , vol., no., pp.1-260, 29 Sept. 2017, </a:t>
            </a:r>
            <a:r>
              <a:rPr lang="en-US" err="1"/>
              <a:t>doi</a:t>
            </a:r>
            <a:r>
              <a:rPr lang="en-US"/>
              <a:t>: 10.1109/IEEESTD.2017.8055462.</a:t>
            </a:r>
          </a:p>
          <a:p>
            <a:pPr lvl="1"/>
            <a:r>
              <a:rPr lang="en-US">
                <a:hlinkClick r:id="rId6"/>
              </a:rPr>
              <a:t>https://ieeexplore-ieee-org.byui.idm.oclc.org/document/8055462</a:t>
            </a:r>
            <a:endParaRPr lang="en-US"/>
          </a:p>
          <a:p>
            <a:pPr lvl="2"/>
            <a:r>
              <a:rPr lang="en-US"/>
              <a:t>Please read over this lightly and become familiar with its format and structure.</a:t>
            </a:r>
          </a:p>
          <a:p>
            <a:pPr lvl="1"/>
            <a:r>
              <a:rPr lang="en-US"/>
              <a:t>Section 9: Software V&amp;V processes – only elements dealing with Hazard, security, and risk analysis.</a:t>
            </a:r>
          </a:p>
          <a:p>
            <a:pPr lvl="1"/>
            <a:r>
              <a:rPr lang="en-US"/>
              <a:t>Annex J Hazard, security, and risk analysis</a:t>
            </a:r>
          </a:p>
          <a:p>
            <a:endParaRPr lang="en-US"/>
          </a:p>
        </p:txBody>
      </p:sp>
    </p:spTree>
    <p:extLst>
      <p:ext uri="{BB962C8B-B14F-4D97-AF65-F5344CB8AC3E}">
        <p14:creationId xmlns:p14="http://schemas.microsoft.com/office/powerpoint/2010/main" val="476643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Documentation</a:t>
            </a:r>
          </a:p>
        </p:txBody>
      </p:sp>
      <p:sp>
        <p:nvSpPr>
          <p:cNvPr id="3" name="Content Placeholder 2"/>
          <p:cNvSpPr>
            <a:spLocks noGrp="1"/>
          </p:cNvSpPr>
          <p:nvPr>
            <p:ph sz="half" idx="1"/>
          </p:nvPr>
        </p:nvSpPr>
        <p:spPr/>
        <p:txBody>
          <a:bodyPr>
            <a:normAutofit lnSpcReduction="10000"/>
          </a:bodyPr>
          <a:lstStyle/>
          <a:p>
            <a:r>
              <a:rPr lang="en-US"/>
              <a:t>User education and awareness </a:t>
            </a:r>
            <a:r>
              <a:rPr lang="en-US" i="1"/>
              <a:t>training</a:t>
            </a:r>
          </a:p>
          <a:p>
            <a:pPr lvl="1"/>
            <a:r>
              <a:rPr lang="en-US"/>
              <a:t>Familiarize employees with the security policy. </a:t>
            </a:r>
            <a:endParaRPr lang="en-US" sz="3600"/>
          </a:p>
          <a:p>
            <a:pPr lvl="1"/>
            <a:r>
              <a:rPr lang="en-US"/>
              <a:t>Communicate standards, procedures, and baselines that apply to the employee's job. </a:t>
            </a:r>
            <a:endParaRPr lang="en-US" sz="3600"/>
          </a:p>
          <a:p>
            <a:pPr lvl="1"/>
            <a:r>
              <a:rPr lang="en-US"/>
              <a:t>Facilitate employee ownership and recognition of security responsibilities. </a:t>
            </a:r>
            <a:endParaRPr lang="en-US" sz="3600"/>
          </a:p>
          <a:p>
            <a:pPr lvl="1"/>
            <a:r>
              <a:rPr lang="en-US"/>
              <a:t>Establish reporting procedures for suspected security violations</a:t>
            </a:r>
          </a:p>
          <a:p>
            <a:endParaRPr lang="en-US"/>
          </a:p>
        </p:txBody>
      </p:sp>
      <p:sp>
        <p:nvSpPr>
          <p:cNvPr id="4" name="Content Placeholder 3"/>
          <p:cNvSpPr>
            <a:spLocks noGrp="1"/>
          </p:cNvSpPr>
          <p:nvPr>
            <p:ph sz="half" idx="2"/>
          </p:nvPr>
        </p:nvSpPr>
        <p:spPr/>
        <p:txBody>
          <a:bodyPr>
            <a:normAutofit lnSpcReduction="10000"/>
          </a:bodyPr>
          <a:lstStyle/>
          <a:p>
            <a:r>
              <a:rPr lang="en-US"/>
              <a:t>A </a:t>
            </a:r>
            <a:r>
              <a:rPr lang="en-US" i="1"/>
              <a:t>resource allocation</a:t>
            </a:r>
          </a:p>
          <a:p>
            <a:pPr lvl="1"/>
            <a:r>
              <a:rPr lang="en-US"/>
              <a:t>Staffing </a:t>
            </a:r>
          </a:p>
          <a:p>
            <a:pPr lvl="1"/>
            <a:r>
              <a:rPr lang="en-US"/>
              <a:t>Technology </a:t>
            </a:r>
          </a:p>
          <a:p>
            <a:pPr lvl="1"/>
            <a:r>
              <a:rPr lang="en-US"/>
              <a:t>Budgets </a:t>
            </a:r>
          </a:p>
          <a:p>
            <a:r>
              <a:rPr lang="en-US" i="1"/>
              <a:t>User management</a:t>
            </a:r>
            <a:r>
              <a:rPr lang="en-US"/>
              <a:t> policies</a:t>
            </a:r>
          </a:p>
          <a:p>
            <a:pPr lvl="1"/>
            <a:r>
              <a:rPr lang="en-US"/>
              <a:t>Network access </a:t>
            </a:r>
          </a:p>
          <a:p>
            <a:pPr lvl="1"/>
            <a:r>
              <a:rPr lang="en-US"/>
              <a:t>Equipment configuration </a:t>
            </a:r>
          </a:p>
          <a:p>
            <a:pPr lvl="1"/>
            <a:r>
              <a:rPr lang="en-US"/>
              <a:t>Software configuration </a:t>
            </a:r>
          </a:p>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930" y="5181600"/>
            <a:ext cx="1214364" cy="154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4456" y="715325"/>
            <a:ext cx="1609344" cy="1163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7823" y="4999436"/>
            <a:ext cx="2233266"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0611" y="5643563"/>
            <a:ext cx="248101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5670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Documentation</a:t>
            </a:r>
          </a:p>
        </p:txBody>
      </p:sp>
      <p:sp>
        <p:nvSpPr>
          <p:cNvPr id="3" name="Content Placeholder 2"/>
          <p:cNvSpPr>
            <a:spLocks noGrp="1"/>
          </p:cNvSpPr>
          <p:nvPr>
            <p:ph sz="half" idx="1"/>
          </p:nvPr>
        </p:nvSpPr>
        <p:spPr/>
        <p:txBody>
          <a:bodyPr>
            <a:normAutofit/>
          </a:bodyPr>
          <a:lstStyle/>
          <a:p>
            <a:r>
              <a:rPr lang="en-US" i="1"/>
              <a:t>Service Level Agreements (SLAs)</a:t>
            </a:r>
          </a:p>
          <a:p>
            <a:r>
              <a:rPr lang="en-US"/>
              <a:t>Guarantees : </a:t>
            </a:r>
          </a:p>
          <a:p>
            <a:pPr lvl="1"/>
            <a:r>
              <a:rPr lang="en-US"/>
              <a:t>Turn-around times </a:t>
            </a:r>
          </a:p>
          <a:p>
            <a:pPr lvl="1"/>
            <a:r>
              <a:rPr lang="en-US"/>
              <a:t>Average response times </a:t>
            </a:r>
          </a:p>
          <a:p>
            <a:pPr lvl="1"/>
            <a:r>
              <a:rPr lang="en-US"/>
              <a:t>Number of on-line users </a:t>
            </a:r>
          </a:p>
          <a:p>
            <a:pPr lvl="1"/>
            <a:r>
              <a:rPr lang="en-US"/>
              <a:t>System utilization rates </a:t>
            </a:r>
          </a:p>
          <a:p>
            <a:pPr lvl="1"/>
            <a:r>
              <a:rPr lang="en-US"/>
              <a:t>System up-times </a:t>
            </a:r>
          </a:p>
          <a:p>
            <a:pPr lvl="1"/>
            <a:r>
              <a:rPr lang="en-US"/>
              <a:t>Volume of transactions </a:t>
            </a:r>
          </a:p>
          <a:p>
            <a:pPr lvl="1"/>
            <a:r>
              <a:rPr lang="en-US"/>
              <a:t>Production problems </a:t>
            </a:r>
          </a:p>
          <a:p>
            <a:endParaRPr lang="en-US"/>
          </a:p>
        </p:txBody>
      </p:sp>
      <p:sp>
        <p:nvSpPr>
          <p:cNvPr id="4" name="Content Placeholder 3"/>
          <p:cNvSpPr>
            <a:spLocks noGrp="1"/>
          </p:cNvSpPr>
          <p:nvPr>
            <p:ph sz="half" idx="2"/>
          </p:nvPr>
        </p:nvSpPr>
        <p:spPr/>
        <p:txBody>
          <a:bodyPr>
            <a:normAutofit/>
          </a:bodyPr>
          <a:lstStyle/>
          <a:p>
            <a:r>
              <a:rPr lang="en-US" i="1"/>
              <a:t>Code escrow agreement</a:t>
            </a:r>
          </a:p>
          <a:p>
            <a:pPr lvl="1"/>
            <a:r>
              <a:rPr lang="en-US"/>
              <a:t>. For example, a code escrow agreement could specify that you can obtain the source code from a vendor if the vendor went out of business</a:t>
            </a:r>
          </a:p>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114800"/>
            <a:ext cx="224790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306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Documentation</a:t>
            </a:r>
          </a:p>
        </p:txBody>
      </p:sp>
      <p:sp>
        <p:nvSpPr>
          <p:cNvPr id="3" name="Content Placeholder 2"/>
          <p:cNvSpPr>
            <a:spLocks noGrp="1"/>
          </p:cNvSpPr>
          <p:nvPr>
            <p:ph idx="1"/>
          </p:nvPr>
        </p:nvSpPr>
        <p:spPr/>
        <p:txBody>
          <a:bodyPr>
            <a:normAutofit/>
          </a:bodyPr>
          <a:lstStyle/>
          <a:p>
            <a:r>
              <a:rPr lang="en-US" i="1"/>
              <a:t>Password policies</a:t>
            </a:r>
            <a:r>
              <a:rPr lang="en-US"/>
              <a:t> </a:t>
            </a:r>
          </a:p>
          <a:p>
            <a:pPr lvl="1"/>
            <a:r>
              <a:rPr lang="en-US"/>
              <a:t>The same password should never be used for different systems. </a:t>
            </a:r>
            <a:endParaRPr lang="en-US" sz="3600"/>
          </a:p>
          <a:p>
            <a:pPr lvl="1"/>
            <a:r>
              <a:rPr lang="en-US"/>
              <a:t>Accounts should be disabled or locked out after a specified amount of failed login attempts. </a:t>
            </a:r>
            <a:endParaRPr lang="en-US" sz="3600"/>
          </a:p>
          <a:p>
            <a:pPr lvl="1"/>
            <a:r>
              <a:rPr lang="en-US"/>
              <a:t>Passwords should never contain words, slang, or acronyms. </a:t>
            </a:r>
            <a:endParaRPr lang="en-US" sz="3600"/>
          </a:p>
          <a:p>
            <a:pPr lvl="1"/>
            <a:r>
              <a:rPr lang="en-US"/>
              <a:t>Users should be required to change their passwords within a certain time frame and to use a rotation policy. </a:t>
            </a:r>
            <a:endParaRPr lang="en-US" sz="3600"/>
          </a:p>
          <a:p>
            <a:pPr lvl="1"/>
            <a:r>
              <a:rPr lang="en-US"/>
              <a:t>A strong password policy should be enforced. Strong passwords: </a:t>
            </a:r>
            <a:endParaRPr lang="en-US" sz="3600"/>
          </a:p>
          <a:p>
            <a:pPr lvl="2"/>
            <a:r>
              <a:rPr lang="en-US"/>
              <a:t>Contain multiple character types, uppercase, lowercase, numbers, and symbols. </a:t>
            </a:r>
            <a:endParaRPr lang="en-US" sz="3200"/>
          </a:p>
          <a:p>
            <a:pPr lvl="2"/>
            <a:r>
              <a:rPr lang="en-US"/>
              <a:t>Are a minimum length of eight characters or more. </a:t>
            </a:r>
            <a:endParaRPr lang="en-US" sz="3200"/>
          </a:p>
          <a:p>
            <a:pPr lvl="1"/>
            <a:r>
              <a:rPr lang="en-US"/>
              <a:t>Use no part of a username or e-mail address. </a:t>
            </a:r>
          </a:p>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1" y="152401"/>
            <a:ext cx="187642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clrChange>
              <a:clrFrom>
                <a:srgbClr val="FEFCFD"/>
              </a:clrFrom>
              <a:clrTo>
                <a:srgbClr val="FEFCFD">
                  <a:alpha val="0"/>
                </a:srgbClr>
              </a:clrTo>
            </a:clrChange>
            <a:extLst>
              <a:ext uri="{28A0092B-C50C-407E-A947-70E740481C1C}">
                <a14:useLocalDpi xmlns:a14="http://schemas.microsoft.com/office/drawing/2010/main" val="0"/>
              </a:ext>
            </a:extLst>
          </a:blip>
          <a:srcRect/>
          <a:stretch>
            <a:fillRect/>
          </a:stretch>
        </p:blipFill>
        <p:spPr bwMode="auto">
          <a:xfrm>
            <a:off x="0" y="0"/>
            <a:ext cx="9525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397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Policy Best Practices</a:t>
            </a:r>
          </a:p>
        </p:txBody>
      </p:sp>
      <p:sp>
        <p:nvSpPr>
          <p:cNvPr id="3" name="Content Placeholder 2"/>
          <p:cNvSpPr>
            <a:spLocks noGrp="1"/>
          </p:cNvSpPr>
          <p:nvPr>
            <p:ph idx="1"/>
          </p:nvPr>
        </p:nvSpPr>
        <p:spPr/>
        <p:txBody>
          <a:bodyPr>
            <a:normAutofit fontScale="55000" lnSpcReduction="20000"/>
          </a:bodyPr>
          <a:lstStyle/>
          <a:p>
            <a:r>
              <a:rPr lang="en-US"/>
              <a:t>Formally define a policy creation and policy maintenance</a:t>
            </a:r>
          </a:p>
          <a:p>
            <a:r>
              <a:rPr lang="en-US"/>
              <a:t>Policies should survive for two or three years</a:t>
            </a:r>
          </a:p>
          <a:p>
            <a:r>
              <a:rPr lang="en-US"/>
              <a:t>Do not be too specific in policy statements</a:t>
            </a:r>
          </a:p>
          <a:p>
            <a:r>
              <a:rPr lang="en-US"/>
              <a:t>Use forceful, directive wording</a:t>
            </a:r>
          </a:p>
          <a:p>
            <a:r>
              <a:rPr lang="en-US"/>
              <a:t>Technical implementation details do not belong in a policy</a:t>
            </a:r>
          </a:p>
          <a:p>
            <a:r>
              <a:rPr lang="en-US"/>
              <a:t>Keep each policy as short as possible</a:t>
            </a:r>
          </a:p>
          <a:p>
            <a:r>
              <a:rPr lang="en-US"/>
              <a:t>Provide references in policy to the supporting documents</a:t>
            </a:r>
          </a:p>
          <a:p>
            <a:r>
              <a:rPr lang="en-US"/>
              <a:t>Thoroughly review before publishing</a:t>
            </a:r>
          </a:p>
          <a:p>
            <a:r>
              <a:rPr lang="en-US"/>
              <a:t>Conduct management review and sign-off</a:t>
            </a:r>
          </a:p>
          <a:p>
            <a:r>
              <a:rPr lang="en-US"/>
              <a:t>Employees should acknowledge policies</a:t>
            </a:r>
          </a:p>
          <a:p>
            <a:r>
              <a:rPr lang="en-US"/>
              <a:t>Do not use technical jargon in policy language</a:t>
            </a:r>
          </a:p>
          <a:p>
            <a:r>
              <a:rPr lang="en-US"/>
              <a:t>Review incidents and adjust policies</a:t>
            </a:r>
          </a:p>
          <a:p>
            <a:r>
              <a:rPr lang="en-US"/>
              <a:t>Periodically review policies</a:t>
            </a:r>
          </a:p>
          <a:p>
            <a:r>
              <a:rPr lang="en-US"/>
              <a:t>Define policy exception rules</a:t>
            </a:r>
          </a:p>
          <a:p>
            <a:r>
              <a:rPr lang="en-US"/>
              <a:t>Develop sanctions for noncompliance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4876800"/>
            <a:ext cx="2647950"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4962526"/>
            <a:ext cx="189547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6957" y="17930"/>
            <a:ext cx="1871043" cy="135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3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Audit Frameworks</a:t>
            </a:r>
          </a:p>
        </p:txBody>
      </p:sp>
      <p:sp>
        <p:nvSpPr>
          <p:cNvPr id="3" name="Content Placeholder 2"/>
          <p:cNvSpPr>
            <a:spLocks noGrp="1"/>
          </p:cNvSpPr>
          <p:nvPr>
            <p:ph idx="1"/>
          </p:nvPr>
        </p:nvSpPr>
        <p:spPr>
          <a:xfrm>
            <a:off x="1981200" y="1600201"/>
            <a:ext cx="5867400" cy="4525963"/>
          </a:xfrm>
        </p:spPr>
        <p:txBody>
          <a:bodyPr>
            <a:normAutofit fontScale="92500" lnSpcReduction="10000"/>
          </a:bodyPr>
          <a:lstStyle/>
          <a:p>
            <a:r>
              <a:rPr lang="en-US"/>
              <a:t>COSO – Committee of Sponsoring Organizations of the </a:t>
            </a:r>
            <a:r>
              <a:rPr lang="en-US" err="1"/>
              <a:t>Teadway</a:t>
            </a:r>
            <a:r>
              <a:rPr lang="en-US"/>
              <a:t> </a:t>
            </a:r>
            <a:r>
              <a:rPr lang="en-US" err="1"/>
              <a:t>Commision</a:t>
            </a:r>
            <a:endParaRPr lang="en-US"/>
          </a:p>
          <a:p>
            <a:pPr lvl="1"/>
            <a:r>
              <a:rPr lang="en-US"/>
              <a:t>Fraudulent financial reporting</a:t>
            </a:r>
          </a:p>
          <a:p>
            <a:r>
              <a:rPr lang="en-US"/>
              <a:t>ITIL – IT Infrastructure Library</a:t>
            </a:r>
          </a:p>
          <a:p>
            <a:pPr lvl="1"/>
            <a:r>
              <a:rPr lang="en-US"/>
              <a:t>IT core operational processes – change &amp; release</a:t>
            </a:r>
          </a:p>
          <a:p>
            <a:r>
              <a:rPr lang="en-US"/>
              <a:t>COBIT – Control Objectives for Information and related Technology</a:t>
            </a:r>
          </a:p>
          <a:p>
            <a:pPr lvl="1"/>
            <a:r>
              <a:rPr lang="en-US"/>
              <a:t>34 high-level </a:t>
            </a:r>
            <a:r>
              <a:rPr lang="en-US" err="1"/>
              <a:t>processs</a:t>
            </a:r>
            <a:endParaRPr lang="en-US"/>
          </a:p>
          <a:p>
            <a:r>
              <a:rPr lang="en-US"/>
              <a:t>ISO 27000 (ISO 17799/BS7799)</a:t>
            </a:r>
          </a:p>
          <a:p>
            <a:pPr lvl="1"/>
            <a:r>
              <a:rPr lang="en-US"/>
              <a:t>11 areas of controls</a:t>
            </a:r>
          </a:p>
          <a:p>
            <a:endParaRPr 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3390" y="4800600"/>
            <a:ext cx="2105025" cy="192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0122" y="0"/>
            <a:ext cx="1547878"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552" y="1371600"/>
            <a:ext cx="244792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4713" y="2944995"/>
            <a:ext cx="2133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5353397"/>
            <a:ext cx="1504950" cy="143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6750" y="4851766"/>
            <a:ext cx="24384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7586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5448"/>
            <a:ext cx="8763000" cy="1292352"/>
          </a:xfrm>
        </p:spPr>
        <p:txBody>
          <a:bodyPr>
            <a:noAutofit/>
          </a:bodyPr>
          <a:lstStyle/>
          <a:p>
            <a:r>
              <a:rPr lang="en-US" sz="4000"/>
              <a:t>Comparison of Assessment Processes </a:t>
            </a:r>
          </a:p>
        </p:txBody>
      </p:sp>
      <p:graphicFrame>
        <p:nvGraphicFramePr>
          <p:cNvPr id="5" name="Content Placeholder 4"/>
          <p:cNvGraphicFramePr>
            <a:graphicFrameLocks noGrp="1"/>
          </p:cNvGraphicFramePr>
          <p:nvPr>
            <p:ph idx="1"/>
          </p:nvPr>
        </p:nvGraphicFramePr>
        <p:xfrm>
          <a:off x="1752600" y="1774825"/>
          <a:ext cx="8458200" cy="42773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gridCol w="140970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409700">
                  <a:extLst>
                    <a:ext uri="{9D8B030D-6E8A-4147-A177-3AD203B41FA5}">
                      <a16:colId xmlns:a16="http://schemas.microsoft.com/office/drawing/2014/main" val="20005"/>
                    </a:ext>
                  </a:extLst>
                </a:gridCol>
              </a:tblGrid>
              <a:tr h="370840">
                <a:tc>
                  <a:txBody>
                    <a:bodyPr/>
                    <a:lstStyle/>
                    <a:p>
                      <a:endParaRPr lang="en-US"/>
                    </a:p>
                  </a:txBody>
                  <a:tcPr/>
                </a:tc>
                <a:tc>
                  <a:txBody>
                    <a:bodyPr/>
                    <a:lstStyle/>
                    <a:p>
                      <a:pPr algn="ctr"/>
                      <a:r>
                        <a:rPr lang="en-US" sz="2000" b="1">
                          <a:solidFill>
                            <a:schemeClr val="tx1"/>
                          </a:solidFill>
                        </a:rPr>
                        <a:t>PCI-DSS</a:t>
                      </a:r>
                    </a:p>
                  </a:txBody>
                  <a:tcPr/>
                </a:tc>
                <a:tc>
                  <a:txBody>
                    <a:bodyPr/>
                    <a:lstStyle/>
                    <a:p>
                      <a:pPr algn="ctr"/>
                      <a:r>
                        <a:rPr lang="en-US" sz="2000" b="1">
                          <a:solidFill>
                            <a:schemeClr val="tx1"/>
                          </a:solidFill>
                        </a:rPr>
                        <a:t>ISO 27000</a:t>
                      </a:r>
                    </a:p>
                  </a:txBody>
                  <a:tcPr/>
                </a:tc>
                <a:tc>
                  <a:txBody>
                    <a:bodyPr/>
                    <a:lstStyle/>
                    <a:p>
                      <a:pPr algn="ctr"/>
                      <a:r>
                        <a:rPr lang="en-US" sz="2000" b="1">
                          <a:solidFill>
                            <a:schemeClr val="tx1"/>
                          </a:solidFill>
                        </a:rPr>
                        <a:t>HIPAA</a:t>
                      </a:r>
                    </a:p>
                  </a:txBody>
                  <a:tcPr/>
                </a:tc>
                <a:tc>
                  <a:txBody>
                    <a:bodyPr/>
                    <a:lstStyle/>
                    <a:p>
                      <a:pPr algn="ctr"/>
                      <a:r>
                        <a:rPr lang="en-US" sz="2000" b="1">
                          <a:solidFill>
                            <a:schemeClr val="tx1"/>
                          </a:solidFill>
                        </a:rPr>
                        <a:t>DIACAP</a:t>
                      </a:r>
                    </a:p>
                  </a:txBody>
                  <a:tcPr/>
                </a:tc>
                <a:tc>
                  <a:txBody>
                    <a:bodyPr/>
                    <a:lstStyle/>
                    <a:p>
                      <a:pPr algn="ctr"/>
                      <a:r>
                        <a:rPr lang="en-US" sz="2000" b="1">
                          <a:solidFill>
                            <a:schemeClr val="tx1"/>
                          </a:solidFill>
                        </a:rPr>
                        <a:t>FISMA</a:t>
                      </a:r>
                    </a:p>
                  </a:txBody>
                  <a:tcPr/>
                </a:tc>
                <a:extLst>
                  <a:ext uri="{0D108BD9-81ED-4DB2-BD59-A6C34878D82A}">
                    <a16:rowId xmlns:a16="http://schemas.microsoft.com/office/drawing/2014/main" val="10000"/>
                  </a:ext>
                </a:extLst>
              </a:tr>
              <a:tr h="370840">
                <a:tc>
                  <a:txBody>
                    <a:bodyPr/>
                    <a:lstStyle/>
                    <a:p>
                      <a:r>
                        <a:rPr lang="en-US" b="1"/>
                        <a:t>Source</a:t>
                      </a:r>
                    </a:p>
                  </a:txBody>
                  <a:tcPr/>
                </a:tc>
                <a:tc>
                  <a:txBody>
                    <a:bodyPr/>
                    <a:lstStyle/>
                    <a:p>
                      <a:pPr algn="ctr"/>
                      <a:r>
                        <a:rPr lang="en-US"/>
                        <a:t>Vendor</a:t>
                      </a:r>
                    </a:p>
                  </a:txBody>
                  <a:tcPr/>
                </a:tc>
                <a:tc>
                  <a:txBody>
                    <a:bodyPr/>
                    <a:lstStyle/>
                    <a:p>
                      <a:pPr algn="ctr"/>
                      <a:r>
                        <a:rPr lang="en-US"/>
                        <a:t>Private/Fee</a:t>
                      </a:r>
                      <a:r>
                        <a:rPr lang="en-US" baseline="0"/>
                        <a:t> Based</a:t>
                      </a:r>
                      <a:endParaRPr lang="en-US"/>
                    </a:p>
                  </a:txBody>
                  <a:tcPr/>
                </a:tc>
                <a:tc>
                  <a:txBody>
                    <a:bodyPr/>
                    <a:lstStyle/>
                    <a:p>
                      <a:pPr algn="ctr"/>
                      <a:r>
                        <a:rPr lang="en-US"/>
                        <a:t>Public</a:t>
                      </a:r>
                    </a:p>
                  </a:txBody>
                  <a:tcPr/>
                </a:tc>
                <a:tc>
                  <a:txBody>
                    <a:bodyPr/>
                    <a:lstStyle/>
                    <a:p>
                      <a:pPr algn="ctr"/>
                      <a:r>
                        <a:rPr lang="en-US"/>
                        <a:t>Public</a:t>
                      </a:r>
                    </a:p>
                  </a:txBody>
                  <a:tcPr/>
                </a:tc>
                <a:tc>
                  <a:txBody>
                    <a:bodyPr/>
                    <a:lstStyle/>
                    <a:p>
                      <a:pPr algn="ctr"/>
                      <a:r>
                        <a:rPr lang="en-US"/>
                        <a:t>Public</a:t>
                      </a:r>
                    </a:p>
                  </a:txBody>
                  <a:tcPr/>
                </a:tc>
                <a:extLst>
                  <a:ext uri="{0D108BD9-81ED-4DB2-BD59-A6C34878D82A}">
                    <a16:rowId xmlns:a16="http://schemas.microsoft.com/office/drawing/2014/main" val="10001"/>
                  </a:ext>
                </a:extLst>
              </a:tr>
              <a:tr h="370840">
                <a:tc>
                  <a:txBody>
                    <a:bodyPr/>
                    <a:lstStyle/>
                    <a:p>
                      <a:r>
                        <a:rPr lang="en-US" b="1"/>
                        <a:t>Applicability</a:t>
                      </a:r>
                    </a:p>
                  </a:txBody>
                  <a:tcPr/>
                </a:tc>
                <a:tc>
                  <a:txBody>
                    <a:bodyPr/>
                    <a:lstStyle/>
                    <a:p>
                      <a:pPr algn="ctr"/>
                      <a:r>
                        <a:rPr lang="en-US"/>
                        <a:t>Credit Card</a:t>
                      </a:r>
                    </a:p>
                  </a:txBody>
                  <a:tcPr/>
                </a:tc>
                <a:tc>
                  <a:txBody>
                    <a:bodyPr/>
                    <a:lstStyle/>
                    <a:p>
                      <a:pPr algn="ctr"/>
                      <a:r>
                        <a:rPr lang="en-US"/>
                        <a:t>Business</a:t>
                      </a:r>
                      <a:r>
                        <a:rPr lang="en-US" baseline="0"/>
                        <a:t> &amp; Government</a:t>
                      </a:r>
                      <a:endParaRPr lang="en-US"/>
                    </a:p>
                  </a:txBody>
                  <a:tcPr/>
                </a:tc>
                <a:tc>
                  <a:txBody>
                    <a:bodyPr/>
                    <a:lstStyle/>
                    <a:p>
                      <a:pPr algn="ctr"/>
                      <a:r>
                        <a:rPr lang="en-US"/>
                        <a:t>Healthcare</a:t>
                      </a:r>
                    </a:p>
                  </a:txBody>
                  <a:tcPr/>
                </a:tc>
                <a:tc>
                  <a:txBody>
                    <a:bodyPr/>
                    <a:lstStyle/>
                    <a:p>
                      <a:pPr algn="ctr"/>
                      <a:r>
                        <a:rPr lang="en-US"/>
                        <a:t>DoD</a:t>
                      </a:r>
                    </a:p>
                  </a:txBody>
                  <a:tcPr/>
                </a:tc>
                <a:tc>
                  <a:txBody>
                    <a:bodyPr/>
                    <a:lstStyle/>
                    <a:p>
                      <a:pPr algn="ctr"/>
                      <a:r>
                        <a:rPr lang="en-US"/>
                        <a:t>ALL</a:t>
                      </a:r>
                    </a:p>
                  </a:txBody>
                  <a:tcPr/>
                </a:tc>
                <a:extLst>
                  <a:ext uri="{0D108BD9-81ED-4DB2-BD59-A6C34878D82A}">
                    <a16:rowId xmlns:a16="http://schemas.microsoft.com/office/drawing/2014/main" val="10002"/>
                  </a:ext>
                </a:extLst>
              </a:tr>
              <a:tr h="370840">
                <a:tc>
                  <a:txBody>
                    <a:bodyPr/>
                    <a:lstStyle/>
                    <a:p>
                      <a:r>
                        <a:rPr lang="en-US" b="1"/>
                        <a:t>Control</a:t>
                      </a:r>
                      <a:r>
                        <a:rPr lang="en-US" b="1" baseline="0"/>
                        <a:t> Families</a:t>
                      </a:r>
                      <a:endParaRPr lang="en-US" b="1"/>
                    </a:p>
                  </a:txBody>
                  <a:tcPr/>
                </a:tc>
                <a:tc>
                  <a:txBody>
                    <a:bodyPr/>
                    <a:lstStyle/>
                    <a:p>
                      <a:pPr algn="ctr"/>
                      <a:r>
                        <a:rPr lang="en-US">
                          <a:latin typeface="Arial" pitchFamily="34" charset="0"/>
                          <a:cs typeface="Arial" pitchFamily="34" charset="0"/>
                        </a:rPr>
                        <a:t>6</a:t>
                      </a:r>
                    </a:p>
                  </a:txBody>
                  <a:tcPr/>
                </a:tc>
                <a:tc>
                  <a:txBody>
                    <a:bodyPr/>
                    <a:lstStyle/>
                    <a:p>
                      <a:pPr algn="ctr"/>
                      <a:r>
                        <a:rPr lang="en-US">
                          <a:latin typeface="Arial" pitchFamily="34" charset="0"/>
                          <a:cs typeface="Arial" pitchFamily="34" charset="0"/>
                        </a:rPr>
                        <a:t>15</a:t>
                      </a:r>
                    </a:p>
                  </a:txBody>
                  <a:tcPr/>
                </a:tc>
                <a:tc>
                  <a:txBody>
                    <a:bodyPr/>
                    <a:lstStyle/>
                    <a:p>
                      <a:pPr algn="ctr"/>
                      <a:r>
                        <a:rPr lang="en-US">
                          <a:latin typeface="Arial" pitchFamily="34" charset="0"/>
                          <a:cs typeface="Arial" pitchFamily="34" charset="0"/>
                        </a:rPr>
                        <a:t>3</a:t>
                      </a:r>
                    </a:p>
                    <a:p>
                      <a:pPr algn="ctr"/>
                      <a:endParaRPr lang="en-US">
                        <a:latin typeface="Arial" pitchFamily="34" charset="0"/>
                        <a:cs typeface="Arial" pitchFamily="34" charset="0"/>
                      </a:endParaRPr>
                    </a:p>
                  </a:txBody>
                  <a:tcPr/>
                </a:tc>
                <a:tc>
                  <a:txBody>
                    <a:bodyPr/>
                    <a:lstStyle/>
                    <a:p>
                      <a:pPr algn="ctr"/>
                      <a:r>
                        <a:rPr lang="en-US">
                          <a:latin typeface="Arial" pitchFamily="34" charset="0"/>
                          <a:cs typeface="Arial" pitchFamily="34" charset="0"/>
                        </a:rPr>
                        <a:t>8</a:t>
                      </a:r>
                    </a:p>
                  </a:txBody>
                  <a:tcPr/>
                </a:tc>
                <a:tc>
                  <a:txBody>
                    <a:bodyPr/>
                    <a:lstStyle/>
                    <a:p>
                      <a:pPr algn="ctr"/>
                      <a:r>
                        <a:rPr lang="en-US">
                          <a:latin typeface="Arial" pitchFamily="34" charset="0"/>
                          <a:cs typeface="Arial" pitchFamily="34" charset="0"/>
                        </a:rPr>
                        <a:t>18</a:t>
                      </a:r>
                    </a:p>
                  </a:txBody>
                  <a:tcPr/>
                </a:tc>
                <a:extLst>
                  <a:ext uri="{0D108BD9-81ED-4DB2-BD59-A6C34878D82A}">
                    <a16:rowId xmlns:a16="http://schemas.microsoft.com/office/drawing/2014/main" val="10003"/>
                  </a:ext>
                </a:extLst>
              </a:tr>
              <a:tr h="370840">
                <a:tc>
                  <a:txBody>
                    <a:bodyPr/>
                    <a:lstStyle/>
                    <a:p>
                      <a:r>
                        <a:rPr lang="en-US" b="1"/>
                        <a:t>Last Updated</a:t>
                      </a:r>
                    </a:p>
                  </a:txBody>
                  <a:tcPr/>
                </a:tc>
                <a:tc>
                  <a:txBody>
                    <a:bodyPr/>
                    <a:lstStyle/>
                    <a:p>
                      <a:pPr algn="ctr"/>
                      <a:r>
                        <a:rPr lang="en-US" sz="1600" baseline="0">
                          <a:latin typeface="Arial" pitchFamily="34" charset="0"/>
                          <a:cs typeface="Arial" pitchFamily="34" charset="0"/>
                        </a:rPr>
                        <a:t>2010  </a:t>
                      </a:r>
                    </a:p>
                    <a:p>
                      <a:pPr algn="ctr"/>
                      <a:r>
                        <a:rPr lang="en-US" sz="1600" baseline="0">
                          <a:latin typeface="Arial" pitchFamily="34" charset="0"/>
                          <a:cs typeface="Arial" pitchFamily="34" charset="0"/>
                        </a:rPr>
                        <a:t>V 2.0</a:t>
                      </a:r>
                      <a:endParaRPr lang="en-US" sz="1600">
                        <a:latin typeface="Arial" pitchFamily="34" charset="0"/>
                        <a:cs typeface="Arial" pitchFamily="34" charset="0"/>
                      </a:endParaRPr>
                    </a:p>
                  </a:txBody>
                  <a:tcPr/>
                </a:tc>
                <a:tc>
                  <a:txBody>
                    <a:bodyPr/>
                    <a:lstStyle/>
                    <a:p>
                      <a:pPr algn="ctr"/>
                      <a:r>
                        <a:rPr lang="en-US" sz="1600">
                          <a:latin typeface="Arial" pitchFamily="34" charset="0"/>
                          <a:cs typeface="Arial" pitchFamily="34" charset="0"/>
                        </a:rPr>
                        <a:t>2005</a:t>
                      </a:r>
                    </a:p>
                    <a:p>
                      <a:pPr algn="ctr"/>
                      <a:r>
                        <a:rPr lang="en-US" sz="1600">
                          <a:latin typeface="Arial" pitchFamily="34" charset="0"/>
                          <a:cs typeface="Arial" pitchFamily="34" charset="0"/>
                        </a:rPr>
                        <a:t>V2</a:t>
                      </a:r>
                    </a:p>
                  </a:txBody>
                  <a:tcPr/>
                </a:tc>
                <a:tc>
                  <a:txBody>
                    <a:bodyPr/>
                    <a:lstStyle/>
                    <a:p>
                      <a:pPr algn="ctr"/>
                      <a:r>
                        <a:rPr lang="en-US" sz="1600">
                          <a:latin typeface="Arial" pitchFamily="34" charset="0"/>
                          <a:cs typeface="Arial" pitchFamily="34" charset="0"/>
                        </a:rPr>
                        <a:t>2003</a:t>
                      </a:r>
                    </a:p>
                    <a:p>
                      <a:pPr algn="ctr"/>
                      <a:r>
                        <a:rPr lang="en-US" sz="1600">
                          <a:latin typeface="Arial" pitchFamily="34" charset="0"/>
                          <a:cs typeface="Arial" pitchFamily="34" charset="0"/>
                        </a:rPr>
                        <a:t>V1</a:t>
                      </a:r>
                    </a:p>
                  </a:txBody>
                  <a:tcPr/>
                </a:tc>
                <a:tc>
                  <a:txBody>
                    <a:bodyPr/>
                    <a:lstStyle/>
                    <a:p>
                      <a:pPr algn="ctr"/>
                      <a:r>
                        <a:rPr lang="en-US" sz="1600">
                          <a:latin typeface="Arial" pitchFamily="34" charset="0"/>
                          <a:cs typeface="Arial" pitchFamily="34" charset="0"/>
                        </a:rPr>
                        <a:t>2008</a:t>
                      </a:r>
                    </a:p>
                    <a:p>
                      <a:pPr algn="ctr"/>
                      <a:r>
                        <a:rPr lang="en-US" sz="1600">
                          <a:latin typeface="Arial" pitchFamily="34" charset="0"/>
                          <a:cs typeface="Arial" pitchFamily="34" charset="0"/>
                        </a:rPr>
                        <a:t>V1</a:t>
                      </a:r>
                    </a:p>
                  </a:txBody>
                  <a:tcPr/>
                </a:tc>
                <a:tc>
                  <a:txBody>
                    <a:bodyPr/>
                    <a:lstStyle/>
                    <a:p>
                      <a:pPr algn="ctr"/>
                      <a:r>
                        <a:rPr lang="en-US" sz="1600">
                          <a:latin typeface="Arial" pitchFamily="34" charset="0"/>
                          <a:cs typeface="Arial" pitchFamily="34" charset="0"/>
                        </a:rPr>
                        <a:t>2009</a:t>
                      </a:r>
                    </a:p>
                    <a:p>
                      <a:pPr algn="ctr"/>
                      <a:r>
                        <a:rPr lang="en-US" sz="1600">
                          <a:latin typeface="Arial" pitchFamily="34" charset="0"/>
                          <a:cs typeface="Arial" pitchFamily="34" charset="0"/>
                        </a:rPr>
                        <a:t>V</a:t>
                      </a:r>
                      <a:r>
                        <a:rPr lang="en-US" sz="1600" baseline="0">
                          <a:latin typeface="Arial" pitchFamily="34" charset="0"/>
                          <a:cs typeface="Arial" pitchFamily="34" charset="0"/>
                        </a:rPr>
                        <a:t> 3</a:t>
                      </a:r>
                      <a:endParaRPr lang="en-US" sz="1600">
                        <a:latin typeface="Arial" pitchFamily="34" charset="0"/>
                        <a:cs typeface="Arial" pitchFamily="34" charset="0"/>
                      </a:endParaRPr>
                    </a:p>
                  </a:txBody>
                  <a:tcPr/>
                </a:tc>
                <a:extLst>
                  <a:ext uri="{0D108BD9-81ED-4DB2-BD59-A6C34878D82A}">
                    <a16:rowId xmlns:a16="http://schemas.microsoft.com/office/drawing/2014/main" val="10004"/>
                  </a:ext>
                </a:extLst>
              </a:tr>
              <a:tr h="370840">
                <a:tc>
                  <a:txBody>
                    <a:bodyPr/>
                    <a:lstStyle/>
                    <a:p>
                      <a:r>
                        <a:rPr lang="en-US" b="1"/>
                        <a:t>Complexity</a:t>
                      </a:r>
                    </a:p>
                  </a:txBody>
                  <a:tcPr/>
                </a:tc>
                <a:tc>
                  <a:txBody>
                    <a:bodyPr/>
                    <a:lstStyle/>
                    <a:p>
                      <a:pPr algn="ctr"/>
                      <a:r>
                        <a:rPr lang="en-US">
                          <a:latin typeface="Arial" pitchFamily="34" charset="0"/>
                          <a:cs typeface="Arial" pitchFamily="34" charset="0"/>
                        </a:rPr>
                        <a:t>5</a:t>
                      </a:r>
                    </a:p>
                  </a:txBody>
                  <a:tcPr/>
                </a:tc>
                <a:tc>
                  <a:txBody>
                    <a:bodyPr/>
                    <a:lstStyle/>
                    <a:p>
                      <a:pPr algn="ctr"/>
                      <a:r>
                        <a:rPr lang="en-US">
                          <a:latin typeface="Arial" pitchFamily="34" charset="0"/>
                          <a:cs typeface="Arial" pitchFamily="34" charset="0"/>
                        </a:rPr>
                        <a:t>8</a:t>
                      </a:r>
                    </a:p>
                  </a:txBody>
                  <a:tcPr/>
                </a:tc>
                <a:tc>
                  <a:txBody>
                    <a:bodyPr/>
                    <a:lstStyle/>
                    <a:p>
                      <a:pPr algn="ctr"/>
                      <a:r>
                        <a:rPr lang="en-US">
                          <a:latin typeface="Arial" pitchFamily="34" charset="0"/>
                          <a:cs typeface="Arial" pitchFamily="34" charset="0"/>
                        </a:rPr>
                        <a:t>3</a:t>
                      </a:r>
                    </a:p>
                  </a:txBody>
                  <a:tcPr/>
                </a:tc>
                <a:tc>
                  <a:txBody>
                    <a:bodyPr/>
                    <a:lstStyle/>
                    <a:p>
                      <a:pPr algn="ctr"/>
                      <a:r>
                        <a:rPr lang="en-US">
                          <a:latin typeface="Arial" pitchFamily="34" charset="0"/>
                          <a:cs typeface="Arial" pitchFamily="34" charset="0"/>
                        </a:rPr>
                        <a:t>Scales Low-High</a:t>
                      </a:r>
                    </a:p>
                  </a:txBody>
                  <a:tcPr/>
                </a:tc>
                <a:tc>
                  <a:txBody>
                    <a:bodyPr/>
                    <a:lstStyle/>
                    <a:p>
                      <a:pPr algn="ctr"/>
                      <a:r>
                        <a:rPr lang="en-US">
                          <a:latin typeface="Arial" pitchFamily="34" charset="0"/>
                          <a:cs typeface="Arial" pitchFamily="34" charset="0"/>
                        </a:rPr>
                        <a:t>Scales</a:t>
                      </a:r>
                      <a:r>
                        <a:rPr lang="en-US" baseline="0">
                          <a:latin typeface="Arial" pitchFamily="34" charset="0"/>
                          <a:cs typeface="Arial" pitchFamily="34" charset="0"/>
                        </a:rPr>
                        <a:t> Low-High</a:t>
                      </a:r>
                      <a:endParaRPr lang="en-US">
                        <a:latin typeface="Arial" pitchFamily="34" charset="0"/>
                        <a:cs typeface="Arial" pitchFamily="34" charset="0"/>
                      </a:endParaRPr>
                    </a:p>
                  </a:txBody>
                  <a:tcPr/>
                </a:tc>
                <a:extLst>
                  <a:ext uri="{0D108BD9-81ED-4DB2-BD59-A6C34878D82A}">
                    <a16:rowId xmlns:a16="http://schemas.microsoft.com/office/drawing/2014/main" val="10005"/>
                  </a:ext>
                </a:extLst>
              </a:tr>
              <a:tr h="370840">
                <a:tc>
                  <a:txBody>
                    <a:bodyPr/>
                    <a:lstStyle/>
                    <a:p>
                      <a:r>
                        <a:rPr lang="en-US" b="1"/>
                        <a:t>Sophistication</a:t>
                      </a:r>
                    </a:p>
                  </a:txBody>
                  <a:tcPr/>
                </a:tc>
                <a:tc>
                  <a:txBody>
                    <a:bodyPr/>
                    <a:lstStyle/>
                    <a:p>
                      <a:pPr algn="ctr"/>
                      <a:r>
                        <a:rPr lang="en-US">
                          <a:latin typeface="Arial" pitchFamily="34" charset="0"/>
                          <a:cs typeface="Arial" pitchFamily="34" charset="0"/>
                        </a:rPr>
                        <a:t>4</a:t>
                      </a:r>
                    </a:p>
                  </a:txBody>
                  <a:tcPr/>
                </a:tc>
                <a:tc>
                  <a:txBody>
                    <a:bodyPr/>
                    <a:lstStyle/>
                    <a:p>
                      <a:pPr algn="ctr"/>
                      <a:r>
                        <a:rPr lang="en-US">
                          <a:latin typeface="Arial" pitchFamily="34" charset="0"/>
                          <a:cs typeface="Arial" pitchFamily="34" charset="0"/>
                        </a:rPr>
                        <a:t>6</a:t>
                      </a:r>
                    </a:p>
                  </a:txBody>
                  <a:tcPr/>
                </a:tc>
                <a:tc>
                  <a:txBody>
                    <a:bodyPr/>
                    <a:lstStyle/>
                    <a:p>
                      <a:pPr algn="ctr"/>
                      <a:r>
                        <a:rPr lang="en-US">
                          <a:latin typeface="Arial" pitchFamily="34" charset="0"/>
                          <a:cs typeface="Arial" pitchFamily="34" charset="0"/>
                        </a:rPr>
                        <a:t>2</a:t>
                      </a:r>
                    </a:p>
                  </a:txBody>
                  <a:tcPr/>
                </a:tc>
                <a:tc>
                  <a:txBody>
                    <a:bodyPr/>
                    <a:lstStyle/>
                    <a:p>
                      <a:pPr algn="ctr"/>
                      <a:r>
                        <a:rPr lang="en-US">
                          <a:latin typeface="Arial" pitchFamily="34" charset="0"/>
                          <a:cs typeface="Arial" pitchFamily="34" charset="0"/>
                        </a:rPr>
                        <a:t>8</a:t>
                      </a:r>
                    </a:p>
                  </a:txBody>
                  <a:tcPr/>
                </a:tc>
                <a:tc>
                  <a:txBody>
                    <a:bodyPr/>
                    <a:lstStyle/>
                    <a:p>
                      <a:pPr algn="ctr"/>
                      <a:r>
                        <a:rPr lang="en-US">
                          <a:latin typeface="Arial" pitchFamily="34" charset="0"/>
                          <a:cs typeface="Arial" pitchFamily="34" charset="0"/>
                        </a:rPr>
                        <a:t>10</a:t>
                      </a:r>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7"/>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286246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1981200" y="241300"/>
            <a:ext cx="8229600" cy="673100"/>
          </a:xfrm>
        </p:spPr>
        <p:txBody>
          <a:bodyPr>
            <a:normAutofit fontScale="90000"/>
          </a:bodyPr>
          <a:lstStyle/>
          <a:p>
            <a:r>
              <a:rPr lang="en-US"/>
              <a:t>FISMA Security Requirements</a:t>
            </a:r>
            <a:endParaRPr lang="en-US" sz="2400"/>
          </a:p>
        </p:txBody>
      </p:sp>
      <p:graphicFrame>
        <p:nvGraphicFramePr>
          <p:cNvPr id="525695" name="Group 383"/>
          <p:cNvGraphicFramePr>
            <a:graphicFrameLocks noGrp="1"/>
          </p:cNvGraphicFramePr>
          <p:nvPr>
            <p:ph sz="half" idx="2"/>
            <p:extLst>
              <p:ext uri="{D42A27DB-BD31-4B8C-83A1-F6EECF244321}">
                <p14:modId xmlns:p14="http://schemas.microsoft.com/office/powerpoint/2010/main" val="1262952727"/>
              </p:ext>
            </p:extLst>
          </p:nvPr>
        </p:nvGraphicFramePr>
        <p:xfrm>
          <a:off x="2819401" y="1143000"/>
          <a:ext cx="6400801" cy="5791200"/>
        </p:xfrm>
        <a:graphic>
          <a:graphicData uri="http://schemas.openxmlformats.org/drawingml/2006/table">
            <a:tbl>
              <a:tblPr/>
              <a:tblGrid>
                <a:gridCol w="1622738">
                  <a:extLst>
                    <a:ext uri="{9D8B030D-6E8A-4147-A177-3AD203B41FA5}">
                      <a16:colId xmlns:a16="http://schemas.microsoft.com/office/drawing/2014/main" val="20000"/>
                    </a:ext>
                  </a:extLst>
                </a:gridCol>
                <a:gridCol w="540913">
                  <a:extLst>
                    <a:ext uri="{9D8B030D-6E8A-4147-A177-3AD203B41FA5}">
                      <a16:colId xmlns:a16="http://schemas.microsoft.com/office/drawing/2014/main" val="20001"/>
                    </a:ext>
                  </a:extLst>
                </a:gridCol>
                <a:gridCol w="4237150">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rPr>
                        <a:t>CLASS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rPr>
                        <a:t>FAMILY</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rPr>
                        <a:t>Management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RA</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Risk Assessment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20000"/>
                        </a:spcBef>
                        <a:spcAft>
                          <a:spcPct val="0"/>
                        </a:spcAft>
                        <a:buClr>
                          <a:srgbClr val="006600"/>
                        </a:buClr>
                        <a:buSzTx/>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Management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PL</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Planning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20000"/>
                        </a:spcBef>
                        <a:spcAft>
                          <a:spcPct val="0"/>
                        </a:spcAft>
                        <a:buClr>
                          <a:srgbClr val="006600"/>
                        </a:buClr>
                        <a:buSzTx/>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Management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SA</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System and Services Acquisition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ct val="20000"/>
                        </a:spcBef>
                        <a:spcAft>
                          <a:spcPct val="0"/>
                        </a:spcAft>
                        <a:buClr>
                          <a:srgbClr val="006600"/>
                        </a:buClr>
                        <a:buSzTx/>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Management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CA</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Certification, Accreditation, and Security Assessments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20000"/>
                        </a:spcBef>
                        <a:spcAft>
                          <a:spcPct val="0"/>
                        </a:spcAft>
                        <a:buClr>
                          <a:srgbClr val="006600"/>
                        </a:buClr>
                        <a:buSzTx/>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Management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rPr>
                        <a:t>PM</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rPr>
                        <a:t>Project Management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bg1"/>
                          </a:solidFill>
                          <a:effectLst/>
                          <a:latin typeface="Times New Roman" pitchFamily="18" charset="0"/>
                        </a:rPr>
                        <a:t>Operational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PS</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Personnel Security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bg1"/>
                          </a:solidFill>
                          <a:effectLst/>
                          <a:latin typeface="Times New Roman" pitchFamily="18" charset="0"/>
                        </a:rPr>
                        <a:t>Operational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PE</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Physical and Environmental Protection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bg1"/>
                          </a:solidFill>
                          <a:effectLst/>
                          <a:latin typeface="Times New Roman" pitchFamily="18" charset="0"/>
                        </a:rPr>
                        <a:t>Operational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CP</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Contingency Planning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bg1"/>
                          </a:solidFill>
                          <a:effectLst/>
                          <a:latin typeface="Times New Roman" pitchFamily="18" charset="0"/>
                        </a:rPr>
                        <a:t>Operational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CM</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Configuration Management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bg1"/>
                          </a:solidFill>
                          <a:effectLst/>
                          <a:latin typeface="Times New Roman" pitchFamily="18" charset="0"/>
                        </a:rPr>
                        <a:t>Operational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MA</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Maintenance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bg1"/>
                          </a:solidFill>
                          <a:effectLst/>
                          <a:latin typeface="Times New Roman" pitchFamily="18" charset="0"/>
                        </a:rPr>
                        <a:t>Operational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SI</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System and Information Integrity</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bg1"/>
                          </a:solidFill>
                          <a:effectLst/>
                          <a:latin typeface="Times New Roman" pitchFamily="18" charset="0"/>
                        </a:rPr>
                        <a:t>Operational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MP</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Media Protection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bg1"/>
                          </a:solidFill>
                          <a:effectLst/>
                          <a:latin typeface="Times New Roman" pitchFamily="18" charset="0"/>
                        </a:rPr>
                        <a:t>Operational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IR</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Incident Response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bg1"/>
                          </a:solidFill>
                          <a:effectLst/>
                          <a:latin typeface="Times New Roman" pitchFamily="18" charset="0"/>
                        </a:rPr>
                        <a:t>Operational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AT</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Awareness and Training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rPr>
                        <a:t>Technical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DAAD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IA</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Identification and Authentication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marL="0" marR="0" lvl="0" indent="0" algn="ctr" defTabSz="914400" rtl="0" eaLnBrk="1" fontAlgn="base" latinLnBrk="0" hangingPunct="1">
                        <a:lnSpc>
                          <a:spcPct val="100000"/>
                        </a:lnSpc>
                        <a:spcBef>
                          <a:spcPct val="20000"/>
                        </a:spcBef>
                        <a:spcAft>
                          <a:spcPct val="0"/>
                        </a:spcAft>
                        <a:buClr>
                          <a:srgbClr val="006600"/>
                        </a:buClr>
                        <a:buSzTx/>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Technical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DAAD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AC</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Access Control</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marL="0" marR="0" lvl="0" indent="0" algn="ctr" defTabSz="914400" rtl="0" eaLnBrk="1" fontAlgn="base" latinLnBrk="0" hangingPunct="1">
                        <a:lnSpc>
                          <a:spcPct val="100000"/>
                        </a:lnSpc>
                        <a:spcBef>
                          <a:spcPct val="20000"/>
                        </a:spcBef>
                        <a:spcAft>
                          <a:spcPct val="0"/>
                        </a:spcAft>
                        <a:buClr>
                          <a:srgbClr val="006600"/>
                        </a:buClr>
                        <a:buSzTx/>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Technical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DAAD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AU</a:t>
                      </a:r>
                      <a:endParaRPr kumimoji="0" lang="en-US" sz="1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Audit and Accountability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marL="0" marR="0" lvl="0" indent="0" algn="ctr" defTabSz="914400" rtl="0" eaLnBrk="1" fontAlgn="base" latinLnBrk="0" hangingPunct="1">
                        <a:lnSpc>
                          <a:spcPct val="100000"/>
                        </a:lnSpc>
                        <a:spcBef>
                          <a:spcPct val="20000"/>
                        </a:spcBef>
                        <a:spcAft>
                          <a:spcPct val="0"/>
                        </a:spcAft>
                        <a:buClr>
                          <a:srgbClr val="006600"/>
                        </a:buClr>
                        <a:buSzTx/>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Technical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DAAD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SC</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System and Communications Protection </a:t>
                      </a:r>
                      <a:endParaRPr kumimoji="0" lang="en-US" sz="1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4430709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25695"/>
                                        </p:tgtEl>
                                        <p:attrNameLst>
                                          <p:attrName>style.visibility</p:attrName>
                                        </p:attrNameLst>
                                      </p:cBhvr>
                                      <p:to>
                                        <p:strVal val="visible"/>
                                      </p:to>
                                    </p:set>
                                    <p:animEffect transition="in" filter="diamond(in)">
                                      <p:cBhvr>
                                        <p:cTn id="7" dur="2000"/>
                                        <p:tgtEl>
                                          <p:spTgt spid="525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Personnel Security</a:t>
            </a:r>
          </a:p>
        </p:txBody>
      </p:sp>
      <p:sp>
        <p:nvSpPr>
          <p:cNvPr id="3" name="Content Placeholder 2"/>
          <p:cNvSpPr>
            <a:spLocks noGrp="1"/>
          </p:cNvSpPr>
          <p:nvPr>
            <p:ph idx="1"/>
          </p:nvPr>
        </p:nvSpPr>
        <p:spPr/>
        <p:txBody>
          <a:bodyPr>
            <a:normAutofit lnSpcReduction="10000"/>
          </a:bodyPr>
          <a:lstStyle/>
          <a:p>
            <a:r>
              <a:rPr lang="en-US"/>
              <a:t>Hiring Practices</a:t>
            </a:r>
          </a:p>
          <a:p>
            <a:r>
              <a:rPr lang="en-US"/>
              <a:t>Job Descriptions</a:t>
            </a:r>
          </a:p>
          <a:p>
            <a:r>
              <a:rPr lang="en-US"/>
              <a:t>Employment Agreements</a:t>
            </a:r>
          </a:p>
          <a:p>
            <a:r>
              <a:rPr lang="en-US"/>
              <a:t>Reference Checks</a:t>
            </a:r>
          </a:p>
          <a:p>
            <a:r>
              <a:rPr lang="en-US"/>
              <a:t>Background Investigations (Credit, Criminal, Drug Testing, Education, Prior Employment, SSN, Watch List)</a:t>
            </a:r>
          </a:p>
          <a:p>
            <a:r>
              <a:rPr lang="en-US"/>
              <a:t>Employee Controls</a:t>
            </a:r>
          </a:p>
          <a:p>
            <a:r>
              <a:rPr lang="en-US"/>
              <a:t>Employee Supervision</a:t>
            </a:r>
          </a:p>
          <a:p>
            <a:r>
              <a:rPr lang="en-US"/>
              <a:t>Termination</a:t>
            </a:r>
          </a:p>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1295400"/>
            <a:ext cx="15430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4800600"/>
            <a:ext cx="13335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53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Best Practices</a:t>
            </a:r>
          </a:p>
        </p:txBody>
      </p:sp>
      <p:sp>
        <p:nvSpPr>
          <p:cNvPr id="3" name="Content Placeholder 2"/>
          <p:cNvSpPr>
            <a:spLocks noGrp="1"/>
          </p:cNvSpPr>
          <p:nvPr>
            <p:ph idx="1"/>
          </p:nvPr>
        </p:nvSpPr>
        <p:spPr/>
        <p:txBody>
          <a:bodyPr>
            <a:normAutofit fontScale="85000" lnSpcReduction="10000"/>
          </a:bodyPr>
          <a:lstStyle/>
          <a:p>
            <a:r>
              <a:rPr lang="en-US"/>
              <a:t>Principle of least privilege - Implicit deny </a:t>
            </a:r>
          </a:p>
          <a:p>
            <a:pPr lvl="1"/>
            <a:r>
              <a:rPr lang="en-US"/>
              <a:t>Least privilege - Only allow access to the resources and processes required to complete tasks</a:t>
            </a:r>
          </a:p>
          <a:p>
            <a:r>
              <a:rPr lang="en-US"/>
              <a:t>Separation of duties  </a:t>
            </a:r>
          </a:p>
          <a:p>
            <a:pPr lvl="1"/>
            <a:r>
              <a:rPr lang="en-US"/>
              <a:t>Segregated processes or tasks</a:t>
            </a:r>
          </a:p>
          <a:p>
            <a:r>
              <a:rPr lang="en-US"/>
              <a:t>Job rotation </a:t>
            </a:r>
          </a:p>
          <a:p>
            <a:pPr lvl="1"/>
            <a:r>
              <a:rPr lang="en-US"/>
              <a:t>technique where users are cross-trained in multiple job positions</a:t>
            </a:r>
          </a:p>
          <a:p>
            <a:r>
              <a:rPr lang="en-US"/>
              <a:t>Defense-in-depth </a:t>
            </a:r>
          </a:p>
          <a:p>
            <a:pPr lvl="1"/>
            <a:r>
              <a:rPr lang="en-US"/>
              <a:t>using multi methods</a:t>
            </a:r>
          </a:p>
          <a:p>
            <a:r>
              <a:rPr lang="en-US"/>
              <a:t>Mandatory Vacations</a:t>
            </a:r>
          </a:p>
          <a:p>
            <a:pPr lvl="1"/>
            <a:r>
              <a:rPr lang="en-US"/>
              <a:t>Benefits of job rotation</a:t>
            </a:r>
          </a:p>
          <a:p>
            <a:r>
              <a:rPr lang="en-US"/>
              <a:t>Job Position Sensitivity</a:t>
            </a:r>
          </a:p>
          <a:p>
            <a:pPr lvl="1"/>
            <a:r>
              <a:rPr lang="en-US"/>
              <a:t>Department assessment of access</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5181600"/>
            <a:ext cx="1676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326" y="-26894"/>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4267200"/>
            <a:ext cx="20383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852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Best Practices </a:t>
            </a:r>
            <a:br>
              <a:rPr lang="en-US"/>
            </a:br>
            <a:r>
              <a:rPr lang="en-US"/>
              <a:t>(</a:t>
            </a:r>
            <a:r>
              <a:rPr lang="en-US" err="1"/>
              <a:t>cont</a:t>
            </a:r>
            <a:r>
              <a:rPr lang="en-US"/>
              <a:t>)</a:t>
            </a:r>
          </a:p>
        </p:txBody>
      </p:sp>
      <p:sp>
        <p:nvSpPr>
          <p:cNvPr id="3" name="Content Placeholder 2"/>
          <p:cNvSpPr>
            <a:spLocks noGrp="1"/>
          </p:cNvSpPr>
          <p:nvPr>
            <p:ph idx="1"/>
          </p:nvPr>
        </p:nvSpPr>
        <p:spPr/>
        <p:txBody>
          <a:bodyPr>
            <a:normAutofit fontScale="85000" lnSpcReduction="20000"/>
          </a:bodyPr>
          <a:lstStyle/>
          <a:p>
            <a:r>
              <a:rPr lang="en-US"/>
              <a:t>Security Awareness Programs</a:t>
            </a:r>
          </a:p>
          <a:p>
            <a:r>
              <a:rPr lang="en-US"/>
              <a:t>Budget for Information Security Activities</a:t>
            </a:r>
          </a:p>
          <a:p>
            <a:r>
              <a:rPr lang="en-US"/>
              <a:t>Understand Business Objectives</a:t>
            </a:r>
          </a:p>
          <a:p>
            <a:r>
              <a:rPr lang="en-US"/>
              <a:t>Maintain Awareness of Emerging Threats and Vulnerabilities</a:t>
            </a:r>
          </a:p>
          <a:p>
            <a:r>
              <a:rPr lang="en-US"/>
              <a:t>Evaluate Security Incidents and Response</a:t>
            </a:r>
          </a:p>
          <a:p>
            <a:r>
              <a:rPr lang="en-US"/>
              <a:t>Develop Security Compliance Program</a:t>
            </a:r>
          </a:p>
          <a:p>
            <a:r>
              <a:rPr lang="en-US"/>
              <a:t>Establish Security Matrix</a:t>
            </a:r>
          </a:p>
          <a:p>
            <a:r>
              <a:rPr lang="en-US"/>
              <a:t>Participate in Management Meeting</a:t>
            </a:r>
          </a:p>
          <a:p>
            <a:r>
              <a:rPr lang="en-US"/>
              <a:t>Ensure Compliance with Government and Industry Regulations</a:t>
            </a:r>
          </a:p>
          <a:p>
            <a:r>
              <a:rPr lang="en-US"/>
              <a:t>Assist Internal and External Audits</a:t>
            </a:r>
          </a:p>
          <a:p>
            <a:r>
              <a:rPr lang="en-US"/>
              <a:t>Stay Abreast of Emerging Technologies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326" y="-26894"/>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825" y="2032000"/>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4731" y="4029489"/>
            <a:ext cx="279082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87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0F90-7DF2-DF4A-B791-8FC7CFFADA39}"/>
              </a:ext>
            </a:extLst>
          </p:cNvPr>
          <p:cNvSpPr>
            <a:spLocks noGrp="1"/>
          </p:cNvSpPr>
          <p:nvPr>
            <p:ph type="title"/>
          </p:nvPr>
        </p:nvSpPr>
        <p:spPr>
          <a:xfrm>
            <a:off x="838200" y="365125"/>
            <a:ext cx="5490681" cy="1325563"/>
          </a:xfrm>
        </p:spPr>
        <p:txBody>
          <a:bodyPr/>
          <a:lstStyle/>
          <a:p>
            <a:r>
              <a:rPr lang="en-US" b="1"/>
              <a:t>How can QA help reduce security risks?</a:t>
            </a:r>
            <a:endParaRPr lang="en-US"/>
          </a:p>
        </p:txBody>
      </p:sp>
      <p:sp>
        <p:nvSpPr>
          <p:cNvPr id="3" name="Content Placeholder 2">
            <a:extLst>
              <a:ext uri="{FF2B5EF4-FFF2-40B4-BE49-F238E27FC236}">
                <a16:creationId xmlns:a16="http://schemas.microsoft.com/office/drawing/2014/main" id="{FB10D3FE-8F29-5146-ABA4-0870F0B5AED7}"/>
              </a:ext>
            </a:extLst>
          </p:cNvPr>
          <p:cNvSpPr>
            <a:spLocks noGrp="1"/>
          </p:cNvSpPr>
          <p:nvPr>
            <p:ph idx="1"/>
          </p:nvPr>
        </p:nvSpPr>
        <p:spPr>
          <a:xfrm>
            <a:off x="838200" y="1825625"/>
            <a:ext cx="6250969" cy="4351338"/>
          </a:xfrm>
        </p:spPr>
        <p:txBody>
          <a:bodyPr>
            <a:normAutofit fontScale="77500" lnSpcReduction="20000"/>
          </a:bodyPr>
          <a:lstStyle/>
          <a:p>
            <a:r>
              <a:rPr lang="en-US" b="1"/>
              <a:t>Step 1: Identify a security threat</a:t>
            </a:r>
          </a:p>
          <a:p>
            <a:pPr lvl="1"/>
            <a:r>
              <a:rPr lang="en-US"/>
              <a:t>Pick a scenario from the book reading (Chap2: Contract, IP, Tort, Data Privacy).</a:t>
            </a:r>
          </a:p>
          <a:p>
            <a:pPr lvl="1"/>
            <a:r>
              <a:rPr lang="en-US"/>
              <a:t>Then from Table J.4, pick what part of the System might the threat (Hardware, Software, Network, Personal, Site, or Organization) occur.</a:t>
            </a:r>
          </a:p>
          <a:p>
            <a:pPr lvl="1"/>
            <a:r>
              <a:rPr lang="en-US"/>
              <a:t>Once picked, then from the same row, pick an Example of vulnerabilities.</a:t>
            </a:r>
          </a:p>
          <a:p>
            <a:pPr lvl="1"/>
            <a:r>
              <a:rPr lang="en-US"/>
              <a:t>Take note of the Example of threat, use that to look up in Table J.2 Types of typical threats, and find the Type and Origin of the threat. If there is more than one origin, then pick one. </a:t>
            </a:r>
          </a:p>
          <a:p>
            <a:pPr lvl="1"/>
            <a:r>
              <a:rPr lang="en-US"/>
              <a:t>Complete the following information:</a:t>
            </a:r>
          </a:p>
          <a:p>
            <a:pPr lvl="2"/>
            <a:r>
              <a:rPr lang="en-US"/>
              <a:t>(J.4) System of Interest:          </a:t>
            </a:r>
          </a:p>
          <a:p>
            <a:pPr lvl="2"/>
            <a:r>
              <a:rPr lang="en-US"/>
              <a:t>(J.4) Example of Vulnerability:</a:t>
            </a:r>
          </a:p>
          <a:p>
            <a:pPr lvl="2"/>
            <a:r>
              <a:rPr lang="en-US"/>
              <a:t>(J.4) Example of Threat/(J.2)Threat</a:t>
            </a:r>
          </a:p>
          <a:p>
            <a:pPr lvl="2"/>
            <a:r>
              <a:rPr lang="en-US"/>
              <a:t>(J.2) Type:</a:t>
            </a:r>
          </a:p>
          <a:p>
            <a:pPr lvl="2"/>
            <a:r>
              <a:rPr lang="en-US"/>
              <a:t>(J.2) Origin:</a:t>
            </a:r>
          </a:p>
          <a:p>
            <a:endParaRPr lang="en-US"/>
          </a:p>
        </p:txBody>
      </p:sp>
      <p:pic>
        <p:nvPicPr>
          <p:cNvPr id="4" name="Picture 3">
            <a:extLst>
              <a:ext uri="{FF2B5EF4-FFF2-40B4-BE49-F238E27FC236}">
                <a16:creationId xmlns:a16="http://schemas.microsoft.com/office/drawing/2014/main" id="{63DEA8C6-A6E5-634A-854B-7DAD533A81F0}"/>
              </a:ext>
            </a:extLst>
          </p:cNvPr>
          <p:cNvPicPr>
            <a:picLocks noChangeAspect="1"/>
          </p:cNvPicPr>
          <p:nvPr/>
        </p:nvPicPr>
        <p:blipFill>
          <a:blip r:embed="rId2"/>
          <a:stretch>
            <a:fillRect/>
          </a:stretch>
        </p:blipFill>
        <p:spPr>
          <a:xfrm>
            <a:off x="7194707" y="0"/>
            <a:ext cx="4065767" cy="5686234"/>
          </a:xfrm>
          <a:prstGeom prst="rect">
            <a:avLst/>
          </a:prstGeom>
        </p:spPr>
      </p:pic>
      <p:pic>
        <p:nvPicPr>
          <p:cNvPr id="6" name="Picture 5">
            <a:extLst>
              <a:ext uri="{FF2B5EF4-FFF2-40B4-BE49-F238E27FC236}">
                <a16:creationId xmlns:a16="http://schemas.microsoft.com/office/drawing/2014/main" id="{6B6DFBEC-9B72-5545-B646-F51E93AF6065}"/>
              </a:ext>
            </a:extLst>
          </p:cNvPr>
          <p:cNvPicPr>
            <a:picLocks noChangeAspect="1"/>
          </p:cNvPicPr>
          <p:nvPr/>
        </p:nvPicPr>
        <p:blipFill>
          <a:blip r:embed="rId3"/>
          <a:stretch>
            <a:fillRect/>
          </a:stretch>
        </p:blipFill>
        <p:spPr>
          <a:xfrm>
            <a:off x="8382987" y="1825625"/>
            <a:ext cx="3743313" cy="5686235"/>
          </a:xfrm>
          <a:prstGeom prst="rect">
            <a:avLst/>
          </a:prstGeom>
        </p:spPr>
      </p:pic>
    </p:spTree>
    <p:extLst>
      <p:ext uri="{BB962C8B-B14F-4D97-AF65-F5344CB8AC3E}">
        <p14:creationId xmlns:p14="http://schemas.microsoft.com/office/powerpoint/2010/main" val="1444767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Reporting</a:t>
            </a:r>
          </a:p>
        </p:txBody>
      </p:sp>
      <p:sp>
        <p:nvSpPr>
          <p:cNvPr id="3" name="Content Placeholder 2"/>
          <p:cNvSpPr>
            <a:spLocks noGrp="1"/>
          </p:cNvSpPr>
          <p:nvPr>
            <p:ph idx="1"/>
          </p:nvPr>
        </p:nvSpPr>
        <p:spPr/>
        <p:txBody>
          <a:bodyPr>
            <a:normAutofit/>
          </a:bodyPr>
          <a:lstStyle/>
          <a:p>
            <a:r>
              <a:rPr lang="en-US"/>
              <a:t>Maintain visibility &amp; limit distortion or inaccurate translation of messages</a:t>
            </a:r>
          </a:p>
          <a:p>
            <a:r>
              <a:rPr lang="en-US"/>
              <a:t>Reporting to </a:t>
            </a:r>
          </a:p>
          <a:p>
            <a:pPr lvl="1"/>
            <a:r>
              <a:rPr lang="en-US"/>
              <a:t>The CEO</a:t>
            </a:r>
          </a:p>
          <a:p>
            <a:pPr lvl="1"/>
            <a:r>
              <a:rPr lang="en-US"/>
              <a:t>IT</a:t>
            </a:r>
          </a:p>
          <a:p>
            <a:pPr lvl="1"/>
            <a:r>
              <a:rPr lang="en-US"/>
              <a:t>Corp Security</a:t>
            </a:r>
          </a:p>
          <a:p>
            <a:pPr lvl="1"/>
            <a:r>
              <a:rPr lang="en-US"/>
              <a:t>Admin Services </a:t>
            </a:r>
            <a:r>
              <a:rPr lang="en-US" err="1"/>
              <a:t>Dept</a:t>
            </a:r>
            <a:endParaRPr lang="en-US"/>
          </a:p>
          <a:p>
            <a:pPr lvl="1"/>
            <a:r>
              <a:rPr lang="en-US"/>
              <a:t>Issuance and Risk Management </a:t>
            </a:r>
          </a:p>
          <a:p>
            <a:pPr lvl="1"/>
            <a:r>
              <a:rPr lang="en-US"/>
              <a:t>Internal Audit Department</a:t>
            </a:r>
          </a:p>
          <a:p>
            <a:pPr lvl="1"/>
            <a:r>
              <a:rPr lang="en-US"/>
              <a:t>Legal Department</a:t>
            </a:r>
          </a:p>
          <a:p>
            <a:pPr lvl="1"/>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26893"/>
            <a:ext cx="1716741" cy="1755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54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5254886"/>
            <a:ext cx="1066800" cy="160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4953000"/>
            <a:ext cx="214261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a:t>Information Classifications</a:t>
            </a:r>
          </a:p>
        </p:txBody>
      </p:sp>
      <p:sp>
        <p:nvSpPr>
          <p:cNvPr id="3" name="Content Placeholder 2"/>
          <p:cNvSpPr>
            <a:spLocks noGrp="1"/>
          </p:cNvSpPr>
          <p:nvPr>
            <p:ph idx="1"/>
          </p:nvPr>
        </p:nvSpPr>
        <p:spPr/>
        <p:txBody>
          <a:bodyPr>
            <a:normAutofit/>
          </a:bodyPr>
          <a:lstStyle/>
          <a:p>
            <a:r>
              <a:rPr lang="en-US" b="1" i="1"/>
              <a:t>Public with full distribution </a:t>
            </a:r>
            <a:r>
              <a:rPr lang="en-US"/>
              <a:t>allows everyone to have free access to a copy of the information with no restrictions</a:t>
            </a:r>
          </a:p>
          <a:p>
            <a:r>
              <a:rPr lang="en-US" b="1" i="1"/>
              <a:t>Public with limited distribution </a:t>
            </a:r>
            <a:r>
              <a:rPr lang="en-US"/>
              <a:t>allows private information to be distributed to only selected individuals for a specific purpose</a:t>
            </a:r>
          </a:p>
          <a:p>
            <a:r>
              <a:rPr lang="en-US" b="1" i="1"/>
              <a:t>Private internal information </a:t>
            </a:r>
            <a:r>
              <a:rPr lang="en-US"/>
              <a:t>is restricted to individuals within the organization</a:t>
            </a:r>
          </a:p>
          <a:p>
            <a:r>
              <a:rPr lang="en-US" b="1" i="1"/>
              <a:t>Private restricted information </a:t>
            </a:r>
            <a:r>
              <a:rPr lang="en-US"/>
              <a:t>is restricted to limited authorized personnel within the organization</a:t>
            </a:r>
          </a:p>
        </p:txBody>
      </p:sp>
    </p:spTree>
    <p:extLst>
      <p:ext uri="{BB962C8B-B14F-4D97-AF65-F5344CB8AC3E}">
        <p14:creationId xmlns:p14="http://schemas.microsoft.com/office/powerpoint/2010/main" val="136282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Government and Military Classifications</a:t>
            </a:r>
          </a:p>
        </p:txBody>
      </p:sp>
      <p:sp>
        <p:nvSpPr>
          <p:cNvPr id="3" name="Content Placeholder 2"/>
          <p:cNvSpPr>
            <a:spLocks noGrp="1"/>
          </p:cNvSpPr>
          <p:nvPr>
            <p:ph idx="1"/>
          </p:nvPr>
        </p:nvSpPr>
        <p:spPr/>
        <p:txBody>
          <a:bodyPr>
            <a:normAutofit fontScale="92500" lnSpcReduction="20000"/>
          </a:bodyPr>
          <a:lstStyle/>
          <a:p>
            <a:r>
              <a:rPr lang="en-US" b="1" i="1"/>
              <a:t>Unclassified</a:t>
            </a:r>
            <a:r>
              <a:rPr lang="en-US"/>
              <a:t> information is information that can be accessed by the public and poses no security threat. </a:t>
            </a:r>
          </a:p>
          <a:p>
            <a:r>
              <a:rPr lang="en-US" b="1" i="1"/>
              <a:t>Sensitive but unclassified</a:t>
            </a:r>
            <a:r>
              <a:rPr lang="en-US" b="1"/>
              <a:t> </a:t>
            </a:r>
            <a:r>
              <a:rPr lang="en-US"/>
              <a:t>information is information that, if disclosed, could cause minimal harm, but not a national disaster</a:t>
            </a:r>
          </a:p>
          <a:p>
            <a:r>
              <a:rPr lang="en-US" b="1" i="1"/>
              <a:t>Confidential information </a:t>
            </a:r>
            <a:r>
              <a:rPr lang="en-US"/>
              <a:t>is the lowest level of classified information used by the military.</a:t>
            </a:r>
          </a:p>
          <a:p>
            <a:r>
              <a:rPr lang="en-US" b="1" i="1"/>
              <a:t>Secret information</a:t>
            </a:r>
            <a:r>
              <a:rPr lang="en-US" b="1"/>
              <a:t> </a:t>
            </a:r>
            <a:r>
              <a:rPr lang="en-US"/>
              <a:t>is information </a:t>
            </a:r>
            <a:br>
              <a:rPr lang="en-US"/>
            </a:br>
            <a:r>
              <a:rPr lang="en-US"/>
              <a:t>that, if disclosed, could cause severe and </a:t>
            </a:r>
            <a:br>
              <a:rPr lang="en-US"/>
            </a:br>
            <a:r>
              <a:rPr lang="en-US"/>
              <a:t>permanent damage to military actions</a:t>
            </a:r>
          </a:p>
          <a:p>
            <a:r>
              <a:rPr lang="en-US" b="1" i="1"/>
              <a:t>Top secret information </a:t>
            </a:r>
            <a:r>
              <a:rPr lang="en-US"/>
              <a:t>is the highest </a:t>
            </a:r>
            <a:br>
              <a:rPr lang="en-US"/>
            </a:br>
            <a:r>
              <a:rPr lang="en-US"/>
              <a:t>level of classified information used by </a:t>
            </a:r>
            <a:br>
              <a:rPr lang="en-US"/>
            </a:br>
            <a:r>
              <a:rPr lang="en-US"/>
              <a:t>the military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583" y="4388644"/>
            <a:ext cx="319851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810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Sector Classifications</a:t>
            </a:r>
          </a:p>
        </p:txBody>
      </p:sp>
      <p:sp>
        <p:nvSpPr>
          <p:cNvPr id="3" name="Content Placeholder 2"/>
          <p:cNvSpPr>
            <a:spLocks noGrp="1"/>
          </p:cNvSpPr>
          <p:nvPr>
            <p:ph idx="1"/>
          </p:nvPr>
        </p:nvSpPr>
        <p:spPr/>
        <p:txBody>
          <a:bodyPr>
            <a:normAutofit fontScale="92500" lnSpcReduction="20000"/>
          </a:bodyPr>
          <a:lstStyle/>
          <a:p>
            <a:r>
              <a:rPr lang="en-US" b="1" i="1"/>
              <a:t>Confidential</a:t>
            </a:r>
          </a:p>
          <a:p>
            <a:r>
              <a:rPr lang="en-US" b="1" i="1"/>
              <a:t>Trade Secret</a:t>
            </a:r>
          </a:p>
          <a:p>
            <a:r>
              <a:rPr lang="en-US" b="1" i="1"/>
              <a:t>Private</a:t>
            </a:r>
          </a:p>
          <a:p>
            <a:r>
              <a:rPr lang="en-US" b="1" i="1"/>
              <a:t>Non-disclosure Agreement (NDA)</a:t>
            </a:r>
          </a:p>
          <a:p>
            <a:r>
              <a:rPr lang="en-US" b="1" i="1"/>
              <a:t>Management Restricted</a:t>
            </a:r>
          </a:p>
          <a:p>
            <a:r>
              <a:rPr lang="en-US" b="1" i="1"/>
              <a:t>Sensitive</a:t>
            </a:r>
          </a:p>
          <a:p>
            <a:r>
              <a:rPr lang="en-US" b="1" i="1"/>
              <a:t>Board Restricted</a:t>
            </a:r>
          </a:p>
          <a:p>
            <a:r>
              <a:rPr lang="en-US" b="1" i="1"/>
              <a:t>For Official use only</a:t>
            </a:r>
          </a:p>
          <a:p>
            <a:r>
              <a:rPr lang="en-US" b="1" i="1" err="1"/>
              <a:t>Proprietry</a:t>
            </a:r>
            <a:endParaRPr lang="en-US" b="1" i="1"/>
          </a:p>
          <a:p>
            <a:r>
              <a:rPr lang="en-US" b="1" i="1"/>
              <a:t>Privileged</a:t>
            </a:r>
          </a:p>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583" y="4388644"/>
            <a:ext cx="319851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0345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Awareness and Training</a:t>
            </a:r>
            <a:endParaRPr lang="en-US"/>
          </a:p>
        </p:txBody>
      </p:sp>
    </p:spTree>
    <p:extLst>
      <p:ext uri="{BB962C8B-B14F-4D97-AF65-F5344CB8AC3E}">
        <p14:creationId xmlns:p14="http://schemas.microsoft.com/office/powerpoint/2010/main" val="2124961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key process areas at Level 3</a:t>
            </a:r>
          </a:p>
        </p:txBody>
      </p:sp>
      <p:sp>
        <p:nvSpPr>
          <p:cNvPr id="3" name="Content Placeholder 2"/>
          <p:cNvSpPr>
            <a:spLocks noGrp="1"/>
          </p:cNvSpPr>
          <p:nvPr>
            <p:ph idx="1"/>
          </p:nvPr>
        </p:nvSpPr>
        <p:spPr/>
        <p:txBody>
          <a:bodyPr/>
          <a:lstStyle/>
          <a:p>
            <a:r>
              <a:rPr lang="en-US"/>
              <a:t>Organization Process Focus		p 188</a:t>
            </a:r>
          </a:p>
          <a:p>
            <a:r>
              <a:rPr lang="en-US"/>
              <a:t>Organization Process Definition	p 198</a:t>
            </a:r>
          </a:p>
          <a:p>
            <a:r>
              <a:rPr lang="en-US"/>
              <a:t>Training Program				p 212</a:t>
            </a:r>
          </a:p>
          <a:p>
            <a:r>
              <a:rPr lang="en-US"/>
              <a:t>Integrated Software Management	p 223</a:t>
            </a:r>
          </a:p>
          <a:p>
            <a:r>
              <a:rPr lang="en-US"/>
              <a:t>Software Product Engineering		p 246</a:t>
            </a:r>
          </a:p>
          <a:p>
            <a:r>
              <a:rPr lang="en-US"/>
              <a:t>Intergroup Coordination		p 272</a:t>
            </a:r>
          </a:p>
          <a:p>
            <a:r>
              <a:rPr lang="en-US"/>
              <a:t>Peer Reviews				p 284</a:t>
            </a:r>
          </a:p>
        </p:txBody>
      </p:sp>
      <p:pic>
        <p:nvPicPr>
          <p:cNvPr id="6" name="Content Placeholder 6"/>
          <p:cNvPicPr>
            <a:picLocks noChangeAspect="1"/>
          </p:cNvPicPr>
          <p:nvPr/>
        </p:nvPicPr>
        <p:blipFill>
          <a:blip r:embed="rId2"/>
          <a:stretch>
            <a:fillRect/>
          </a:stretch>
        </p:blipFill>
        <p:spPr>
          <a:xfrm>
            <a:off x="7689955" y="1526452"/>
            <a:ext cx="4502046" cy="5331548"/>
          </a:xfrm>
          <a:prstGeom prst="rect">
            <a:avLst/>
          </a:prstGeom>
        </p:spPr>
      </p:pic>
      <p:sp>
        <p:nvSpPr>
          <p:cNvPr id="4" name="TextBox 3"/>
          <p:cNvSpPr txBox="1"/>
          <p:nvPr/>
        </p:nvSpPr>
        <p:spPr>
          <a:xfrm>
            <a:off x="834390" y="5869094"/>
            <a:ext cx="5001497" cy="369332"/>
          </a:xfrm>
          <a:prstGeom prst="rect">
            <a:avLst/>
          </a:prstGeom>
          <a:noFill/>
        </p:spPr>
        <p:txBody>
          <a:bodyPr wrap="none" rtlCol="0">
            <a:spAutoFit/>
          </a:bodyPr>
          <a:lstStyle/>
          <a:p>
            <a:r>
              <a:rPr lang="en-US"/>
              <a:t>Level 2-&gt;3: Process are used at Organizational Level</a:t>
            </a:r>
          </a:p>
        </p:txBody>
      </p:sp>
    </p:spTree>
    <p:extLst>
      <p:ext uri="{BB962C8B-B14F-4D97-AF65-F5344CB8AC3E}">
        <p14:creationId xmlns:p14="http://schemas.microsoft.com/office/powerpoint/2010/main" val="4071393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D21B2-F24C-4250-AEB4-EEB4D6539963}"/>
              </a:ext>
            </a:extLst>
          </p:cNvPr>
          <p:cNvSpPr>
            <a:spLocks noGrp="1"/>
          </p:cNvSpPr>
          <p:nvPr>
            <p:ph type="title"/>
          </p:nvPr>
        </p:nvSpPr>
        <p:spPr/>
        <p:txBody>
          <a:bodyPr/>
          <a:lstStyle/>
          <a:p>
            <a:r>
              <a:rPr lang="en-US"/>
              <a:t>Training Program</a:t>
            </a:r>
          </a:p>
        </p:txBody>
      </p:sp>
      <p:sp>
        <p:nvSpPr>
          <p:cNvPr id="3" name="Content Placeholder 2">
            <a:extLst>
              <a:ext uri="{FF2B5EF4-FFF2-40B4-BE49-F238E27FC236}">
                <a16:creationId xmlns:a16="http://schemas.microsoft.com/office/drawing/2014/main" id="{68E0F161-B136-48C8-8298-E43C79822B95}"/>
              </a:ext>
            </a:extLst>
          </p:cNvPr>
          <p:cNvSpPr>
            <a:spLocks noGrp="1"/>
          </p:cNvSpPr>
          <p:nvPr>
            <p:ph idx="1"/>
          </p:nvPr>
        </p:nvSpPr>
        <p:spPr/>
        <p:txBody>
          <a:bodyPr>
            <a:normAutofit fontScale="92500" lnSpcReduction="20000"/>
          </a:bodyPr>
          <a:lstStyle/>
          <a:p>
            <a:r>
              <a:rPr lang="en-US"/>
              <a:t>Activity 1 Each software project develops and maintains a training plan that specifies its training needs.</a:t>
            </a:r>
          </a:p>
          <a:p>
            <a:r>
              <a:rPr lang="en-US"/>
              <a:t>Activity 2 The organization's training plan is developed and revised according to a documented procedure.</a:t>
            </a:r>
          </a:p>
          <a:p>
            <a:r>
              <a:rPr lang="en-US"/>
              <a:t>Activity 3 The training for the organization is performed in accordance with the organization's training plan.</a:t>
            </a:r>
          </a:p>
          <a:p>
            <a:r>
              <a:rPr lang="en-US"/>
              <a:t>Activity 4 Training courses prepared at the organization </a:t>
            </a:r>
            <a:r>
              <a:rPr lang="en-US" err="1"/>
              <a:t>leve</a:t>
            </a:r>
            <a:r>
              <a:rPr lang="en-US"/>
              <a:t> are developed and maintained according to organization standards.</a:t>
            </a:r>
          </a:p>
          <a:p>
            <a:r>
              <a:rPr lang="en-US"/>
              <a:t>Activity 5 A waiver procedure for required training is established and used to determine whether individuals already possess the knowledge and skills required to perform in their designated roles.</a:t>
            </a:r>
          </a:p>
          <a:p>
            <a:r>
              <a:rPr lang="en-US"/>
              <a:t>Activity 6 Records of training are maintained.</a:t>
            </a:r>
          </a:p>
        </p:txBody>
      </p:sp>
    </p:spTree>
    <p:extLst>
      <p:ext uri="{BB962C8B-B14F-4D97-AF65-F5344CB8AC3E}">
        <p14:creationId xmlns:p14="http://schemas.microsoft.com/office/powerpoint/2010/main" val="2482945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E45F-9C5E-4257-91C4-DA153D13A908}"/>
              </a:ext>
            </a:extLst>
          </p:cNvPr>
          <p:cNvSpPr>
            <a:spLocks noGrp="1"/>
          </p:cNvSpPr>
          <p:nvPr>
            <p:ph type="title"/>
          </p:nvPr>
        </p:nvSpPr>
        <p:spPr/>
        <p:txBody>
          <a:bodyPr>
            <a:normAutofit fontScale="90000"/>
          </a:bodyPr>
          <a:lstStyle/>
          <a:p>
            <a:r>
              <a:rPr lang="en-US"/>
              <a:t>IEEE Std 1012-2016</a:t>
            </a:r>
            <a:br>
              <a:rPr lang="en-US"/>
            </a:br>
            <a:r>
              <a:rPr lang="en-US"/>
              <a:t>IEEE Standard for System, Software, and Hardware Verification, and Validation</a:t>
            </a:r>
          </a:p>
        </p:txBody>
      </p:sp>
      <p:sp>
        <p:nvSpPr>
          <p:cNvPr id="3" name="Content Placeholder 2">
            <a:extLst>
              <a:ext uri="{FF2B5EF4-FFF2-40B4-BE49-F238E27FC236}">
                <a16:creationId xmlns:a16="http://schemas.microsoft.com/office/drawing/2014/main" id="{A174866C-896A-424F-B6B2-326A51E2FF61}"/>
              </a:ext>
            </a:extLst>
          </p:cNvPr>
          <p:cNvSpPr>
            <a:spLocks noGrp="1"/>
          </p:cNvSpPr>
          <p:nvPr>
            <p:ph idx="1"/>
          </p:nvPr>
        </p:nvSpPr>
        <p:spPr/>
        <p:txBody>
          <a:bodyPr>
            <a:normAutofit/>
          </a:bodyPr>
          <a:lstStyle/>
          <a:p>
            <a:r>
              <a:rPr lang="en-US" sz="1800" b="1" i="0" u="none" strike="noStrike" baseline="0">
                <a:solidFill>
                  <a:srgbClr val="0000FF"/>
                </a:solidFill>
                <a:latin typeface="TimesNewRomanPS-BoldMT"/>
              </a:rPr>
              <a:t>Software Qualification Test Plan V&amp;V</a:t>
            </a:r>
          </a:p>
          <a:p>
            <a:pPr algn="l"/>
            <a:r>
              <a:rPr lang="en-US" sz="1800" b="0" i="0" u="none" strike="noStrike" baseline="0">
                <a:latin typeface="TimesNewRomanPSMT"/>
              </a:rPr>
              <a:t>The V&amp;V software qualification test plan shall address the following:</a:t>
            </a:r>
          </a:p>
          <a:p>
            <a:pPr algn="l"/>
            <a:r>
              <a:rPr lang="en-US" sz="1800" b="0" i="0" u="none" strike="noStrike" baseline="0">
                <a:latin typeface="TimesNewRomanPSMT"/>
              </a:rPr>
              <a:t>Adequacy of user documentation (e.g., training materials and procedural changes).</a:t>
            </a:r>
          </a:p>
          <a:p>
            <a:pPr algn="l"/>
            <a:endParaRPr lang="en-US" sz="1800">
              <a:latin typeface="TimesNewRomanPSMT"/>
            </a:endParaRPr>
          </a:p>
          <a:p>
            <a:pPr algn="l"/>
            <a:r>
              <a:rPr lang="en-US" sz="1800" b="1" i="0" u="none" strike="noStrike" baseline="0">
                <a:latin typeface="Arial-BoldMT"/>
              </a:rPr>
              <a:t>Optional verification and validation (V&amp;V) tasks</a:t>
            </a:r>
            <a:endParaRPr lang="en-US" sz="1800" b="1" i="0" u="none" strike="noStrike" baseline="0">
              <a:latin typeface="TimesNewRomanPSMT"/>
            </a:endParaRPr>
          </a:p>
          <a:p>
            <a:pPr algn="l"/>
            <a:r>
              <a:rPr lang="en-US" sz="1800" b="0" i="1" u="none" strike="noStrike" baseline="0">
                <a:latin typeface="TimesNewRomanPS-ItalicMT"/>
              </a:rPr>
              <a:t>Training documentation evaluation. </a:t>
            </a:r>
            <a:r>
              <a:rPr lang="en-US" sz="1800" b="0" i="0" u="none" strike="noStrike" baseline="0">
                <a:latin typeface="TimesNewRomanPSMT"/>
              </a:rPr>
              <a:t>Evaluate the training materials and procedures for </a:t>
            </a:r>
            <a:r>
              <a:rPr lang="en-US" sz="1800" b="1" i="0" u="none" strike="noStrike" baseline="0">
                <a:latin typeface="TimesNewRomanPSMT"/>
              </a:rPr>
              <a:t>completeness, correctness, readability, and effectiveness</a:t>
            </a:r>
            <a:r>
              <a:rPr lang="en-US" sz="1800" b="0" i="0" u="none" strike="noStrike" baseline="0">
                <a:latin typeface="TimesNewRomanPSMT"/>
              </a:rPr>
              <a:t>.</a:t>
            </a:r>
          </a:p>
          <a:p>
            <a:pPr algn="l"/>
            <a:r>
              <a:rPr lang="en-US" sz="1800" b="0" i="1" u="none" strike="noStrike" baseline="0">
                <a:latin typeface="TimesNewRomanPS-ItalicMT"/>
              </a:rPr>
              <a:t>User training. </a:t>
            </a:r>
            <a:r>
              <a:rPr lang="en-US" sz="1800" b="0" i="0" u="none" strike="noStrike" baseline="0">
                <a:latin typeface="TimesNewRomanPSMT"/>
              </a:rPr>
              <a:t>Assure that the user training </a:t>
            </a:r>
            <a:r>
              <a:rPr lang="en-US" sz="1800" b="1" i="0" u="none" strike="noStrike" baseline="0">
                <a:latin typeface="TimesNewRomanPSMT"/>
              </a:rPr>
              <a:t>includes rules that are specific to the administrative, operational, and application aspects, as well as the industry standards for that system</a:t>
            </a:r>
            <a:r>
              <a:rPr lang="en-US" sz="1800" b="0" i="0" u="none" strike="noStrike" baseline="0">
                <a:latin typeface="TimesNewRomanPSMT"/>
              </a:rPr>
              <a:t>. This training should be based on the technical user documentation and procedures provided by the manufacturer of the system. The organization responsible for the use of the system should be responsible for providing appropriate user training.</a:t>
            </a:r>
            <a:endParaRPr lang="en-US"/>
          </a:p>
        </p:txBody>
      </p:sp>
    </p:spTree>
    <p:extLst>
      <p:ext uri="{BB962C8B-B14F-4D97-AF65-F5344CB8AC3E}">
        <p14:creationId xmlns:p14="http://schemas.microsoft.com/office/powerpoint/2010/main" val="2560793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Training</a:t>
            </a:r>
          </a:p>
        </p:txBody>
      </p:sp>
      <p:sp>
        <p:nvSpPr>
          <p:cNvPr id="3" name="Content Placeholder 2"/>
          <p:cNvSpPr>
            <a:spLocks noGrp="1"/>
          </p:cNvSpPr>
          <p:nvPr>
            <p:ph idx="1"/>
          </p:nvPr>
        </p:nvSpPr>
        <p:spPr/>
        <p:txBody>
          <a:bodyPr/>
          <a:lstStyle/>
          <a:p>
            <a:r>
              <a:rPr lang="en-US"/>
              <a:t>Security Training</a:t>
            </a:r>
          </a:p>
          <a:p>
            <a:pPr lvl="1"/>
            <a:r>
              <a:rPr lang="en-US"/>
              <a:t>Training Topics: Policies, Programs, Compliance, Social Engineering, Business Continuity &amp; Disaster Recovery, Data Classification, </a:t>
            </a:r>
            <a:r>
              <a:rPr lang="en-US" err="1"/>
              <a:t>etc</a:t>
            </a:r>
            <a:endParaRPr lang="en-US"/>
          </a:p>
          <a:p>
            <a:pPr lvl="1"/>
            <a:r>
              <a:rPr lang="en-US"/>
              <a:t>Specialized Security Training</a:t>
            </a:r>
          </a:p>
          <a:p>
            <a:r>
              <a:rPr lang="en-US"/>
              <a:t>Job Training</a:t>
            </a:r>
          </a:p>
          <a:p>
            <a:r>
              <a:rPr lang="en-US"/>
              <a:t>Professional Training/Education</a:t>
            </a:r>
          </a:p>
          <a:p>
            <a:endParaRPr lang="en-US"/>
          </a:p>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3352800"/>
            <a:ext cx="1214364" cy="154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950" y="0"/>
            <a:ext cx="26860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102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69ED-FA2A-43DB-80E0-92B6B3FCBA81}"/>
              </a:ext>
            </a:extLst>
          </p:cNvPr>
          <p:cNvSpPr>
            <a:spLocks noGrp="1"/>
          </p:cNvSpPr>
          <p:nvPr>
            <p:ph type="title"/>
          </p:nvPr>
        </p:nvSpPr>
        <p:spPr/>
        <p:txBody>
          <a:bodyPr>
            <a:normAutofit/>
          </a:bodyPr>
          <a:lstStyle/>
          <a:p>
            <a:r>
              <a:rPr lang="en-US"/>
              <a:t>IEEE Std 829-2008: IEEE Standard for Software and System Test Documentation</a:t>
            </a:r>
          </a:p>
        </p:txBody>
      </p:sp>
      <p:sp>
        <p:nvSpPr>
          <p:cNvPr id="3" name="Content Placeholder 2">
            <a:extLst>
              <a:ext uri="{FF2B5EF4-FFF2-40B4-BE49-F238E27FC236}">
                <a16:creationId xmlns:a16="http://schemas.microsoft.com/office/drawing/2014/main" id="{826B46D2-66E8-48C4-A75D-44C3A31FDFB7}"/>
              </a:ext>
            </a:extLst>
          </p:cNvPr>
          <p:cNvSpPr>
            <a:spLocks noGrp="1"/>
          </p:cNvSpPr>
          <p:nvPr>
            <p:ph idx="1"/>
          </p:nvPr>
        </p:nvSpPr>
        <p:spPr/>
        <p:txBody>
          <a:bodyPr/>
          <a:lstStyle/>
          <a:p>
            <a:pPr algn="l"/>
            <a:r>
              <a:rPr lang="en-US" sz="1800" b="1" i="0" u="none" strike="noStrike" baseline="0">
                <a:latin typeface="Arial-BoldMT"/>
              </a:rPr>
              <a:t>9.3.6 (LTP Section 3.6) Training</a:t>
            </a:r>
          </a:p>
          <a:p>
            <a:pPr algn="l"/>
            <a:r>
              <a:rPr lang="en-US" sz="1800" b="0" i="0" u="none" strike="noStrike" baseline="0">
                <a:latin typeface="TimesNewRomanPSMT"/>
              </a:rPr>
              <a:t>Specify test training needs by skill level. Identify training options for providing necessary skills.</a:t>
            </a:r>
          </a:p>
          <a:p>
            <a:pPr algn="l"/>
            <a:r>
              <a:rPr lang="en-US" sz="1800" b="0" i="0" u="none" strike="noStrike" baseline="0">
                <a:latin typeface="TimesNewRomanPSMT"/>
              </a:rPr>
              <a:t>Training can be varied, including options such as traditional classroom training, self-paced computer-based training, training over the Internet, visiting the future user site, and mentoring by more knowledgeable staff members.</a:t>
            </a:r>
            <a:endParaRPr lang="en-US"/>
          </a:p>
        </p:txBody>
      </p:sp>
    </p:spTree>
    <p:extLst>
      <p:ext uri="{BB962C8B-B14F-4D97-AF65-F5344CB8AC3E}">
        <p14:creationId xmlns:p14="http://schemas.microsoft.com/office/powerpoint/2010/main" val="765869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6B8-514E-964F-AB77-440FDEA1E31C}"/>
              </a:ext>
            </a:extLst>
          </p:cNvPr>
          <p:cNvSpPr>
            <a:spLocks noGrp="1"/>
          </p:cNvSpPr>
          <p:nvPr>
            <p:ph type="title"/>
          </p:nvPr>
        </p:nvSpPr>
        <p:spPr/>
        <p:txBody>
          <a:bodyPr/>
          <a:lstStyle/>
          <a:p>
            <a:r>
              <a:rPr lang="en-US" b="1"/>
              <a:t>How can QA help reduce security risks?</a:t>
            </a:r>
            <a:endParaRPr lang="en-US"/>
          </a:p>
        </p:txBody>
      </p:sp>
      <p:sp>
        <p:nvSpPr>
          <p:cNvPr id="3" name="Content Placeholder 2">
            <a:extLst>
              <a:ext uri="{FF2B5EF4-FFF2-40B4-BE49-F238E27FC236}">
                <a16:creationId xmlns:a16="http://schemas.microsoft.com/office/drawing/2014/main" id="{24E9103E-0D91-2248-878E-AEDCAD95E367}"/>
              </a:ext>
            </a:extLst>
          </p:cNvPr>
          <p:cNvSpPr>
            <a:spLocks noGrp="1"/>
          </p:cNvSpPr>
          <p:nvPr>
            <p:ph idx="1"/>
          </p:nvPr>
        </p:nvSpPr>
        <p:spPr/>
        <p:txBody>
          <a:bodyPr>
            <a:normAutofit lnSpcReduction="10000"/>
          </a:bodyPr>
          <a:lstStyle/>
          <a:p>
            <a:r>
              <a:rPr lang="en-US" b="1"/>
              <a:t>Step 2: Create a training checklist </a:t>
            </a:r>
          </a:p>
          <a:p>
            <a:pPr lvl="1"/>
            <a:r>
              <a:rPr lang="en-US"/>
              <a:t>Sometimes, it is better to create the test before you make the code in programming. You need to create a checklist of items that are required in training. </a:t>
            </a:r>
            <a:br>
              <a:rPr lang="en-US"/>
            </a:br>
            <a:endParaRPr lang="en-US"/>
          </a:p>
          <a:p>
            <a:pPr lvl="1"/>
            <a:r>
              <a:rPr lang="en-US"/>
              <a:t>Using the reading, create a checklist to review training. This checklist should contain 5+ items that should be included in the training. Provide two examples of training that might be needed from your scenario.</a:t>
            </a:r>
          </a:p>
          <a:p>
            <a:r>
              <a:rPr lang="en-US" b="1"/>
              <a:t>Step 3: Complete a Risk Analysis, Causal Analysis, or both.</a:t>
            </a:r>
          </a:p>
          <a:p>
            <a:pPr lvl="1"/>
            <a:r>
              <a:rPr lang="en-US"/>
              <a:t>Using the information you learned from last week, complete risk analysis on your scenario. Identify the risk. Provide the criteria, the scale, and the stoplight.  Identify which mitigation method should be used. And determine how it will cost the company.</a:t>
            </a:r>
          </a:p>
          <a:p>
            <a:endParaRPr lang="en-US"/>
          </a:p>
        </p:txBody>
      </p:sp>
    </p:spTree>
    <p:extLst>
      <p:ext uri="{BB962C8B-B14F-4D97-AF65-F5344CB8AC3E}">
        <p14:creationId xmlns:p14="http://schemas.microsoft.com/office/powerpoint/2010/main" val="2081980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Aspects of Awareness, Training and Education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7800"/>
            <a:ext cx="857524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5334000"/>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326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Risk Assessment</a:t>
            </a:r>
          </a:p>
        </p:txBody>
      </p:sp>
      <p:sp>
        <p:nvSpPr>
          <p:cNvPr id="3" name="Content Placeholder 2"/>
          <p:cNvSpPr>
            <a:spLocks noGrp="1"/>
          </p:cNvSpPr>
          <p:nvPr>
            <p:ph idx="1"/>
          </p:nvPr>
        </p:nvSpPr>
        <p:spPr/>
        <p:txBody>
          <a:bodyPr>
            <a:normAutofit/>
          </a:bodyPr>
          <a:lstStyle/>
          <a:p>
            <a:r>
              <a:rPr lang="en-US" sz="1700"/>
              <a:t>Process</a:t>
            </a:r>
          </a:p>
          <a:p>
            <a:pPr lvl="1"/>
            <a:r>
              <a:rPr lang="en-US" sz="1700"/>
              <a:t>Identify Vulnerabilities</a:t>
            </a:r>
          </a:p>
          <a:p>
            <a:pPr lvl="1"/>
            <a:r>
              <a:rPr lang="en-US" sz="1700"/>
              <a:t>Identify Threats</a:t>
            </a:r>
          </a:p>
          <a:p>
            <a:pPr lvl="1"/>
            <a:r>
              <a:rPr lang="en-US" sz="1700"/>
              <a:t>Likelihood Determination</a:t>
            </a:r>
          </a:p>
          <a:p>
            <a:pPr lvl="1"/>
            <a:r>
              <a:rPr lang="en-US" sz="1700"/>
              <a:t>Determination of Impact</a:t>
            </a:r>
          </a:p>
          <a:p>
            <a:pPr lvl="1"/>
            <a:r>
              <a:rPr lang="en-US" sz="1700"/>
              <a:t>Determine of Risk</a:t>
            </a:r>
          </a:p>
          <a:p>
            <a:pPr lvl="1"/>
            <a:r>
              <a:rPr lang="en-US" sz="1700"/>
              <a:t>Reporting Findings</a:t>
            </a:r>
          </a:p>
          <a:p>
            <a:pPr lvl="1"/>
            <a:r>
              <a:rPr lang="en-US" sz="1700"/>
              <a:t>Countermeasure Selection</a:t>
            </a:r>
          </a:p>
          <a:p>
            <a:pPr lvl="1"/>
            <a:r>
              <a:rPr lang="en-US" sz="1700"/>
              <a:t>Information Valuation</a:t>
            </a:r>
          </a:p>
          <a:p>
            <a:r>
              <a:rPr lang="en-US" sz="1700"/>
              <a:t>Plans</a:t>
            </a:r>
          </a:p>
          <a:p>
            <a:pPr lvl="1"/>
            <a:r>
              <a:rPr lang="en-US" sz="1500"/>
              <a:t>Business Continuity Plan</a:t>
            </a:r>
          </a:p>
          <a:p>
            <a:pPr lvl="1"/>
            <a:r>
              <a:rPr lang="en-US" sz="1700"/>
              <a:t>Disaster Recovery Plan</a:t>
            </a:r>
          </a:p>
          <a:p>
            <a:pPr lvl="1"/>
            <a:r>
              <a:rPr lang="en-US" sz="1700"/>
              <a:t>Continuity Of Operations Plan (COOP)</a:t>
            </a:r>
          </a:p>
          <a:p>
            <a:endParaRPr lang="en-US"/>
          </a:p>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813" y="33834"/>
            <a:ext cx="5553999" cy="461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5849655" y="4759890"/>
            <a:ext cx="5842771" cy="1672616"/>
            <a:chOff x="3816897" y="3903420"/>
            <a:chExt cx="8539407" cy="2349931"/>
          </a:xfrm>
        </p:grpSpPr>
        <p:sp>
          <p:nvSpPr>
            <p:cNvPr id="5" name="Rectangle 4"/>
            <p:cNvSpPr/>
            <p:nvPr/>
          </p:nvSpPr>
          <p:spPr>
            <a:xfrm>
              <a:off x="3816897" y="3903420"/>
              <a:ext cx="1489588" cy="7374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Threat</a:t>
              </a:r>
            </a:p>
          </p:txBody>
        </p:sp>
        <p:sp>
          <p:nvSpPr>
            <p:cNvPr id="6" name="Rectangle 5"/>
            <p:cNvSpPr/>
            <p:nvPr/>
          </p:nvSpPr>
          <p:spPr>
            <a:xfrm>
              <a:off x="6054043" y="3903420"/>
              <a:ext cx="1635011" cy="7374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Vulnerabilities</a:t>
              </a:r>
            </a:p>
          </p:txBody>
        </p:sp>
        <p:sp>
          <p:nvSpPr>
            <p:cNvPr id="7" name="Rectangle 6"/>
            <p:cNvSpPr/>
            <p:nvPr/>
          </p:nvSpPr>
          <p:spPr>
            <a:xfrm>
              <a:off x="10688810" y="3903420"/>
              <a:ext cx="1489588" cy="7374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Risk</a:t>
              </a:r>
            </a:p>
          </p:txBody>
        </p:sp>
        <p:sp>
          <p:nvSpPr>
            <p:cNvPr id="8" name="Rectangle 7"/>
            <p:cNvSpPr/>
            <p:nvPr/>
          </p:nvSpPr>
          <p:spPr>
            <a:xfrm>
              <a:off x="4935201" y="5515931"/>
              <a:ext cx="1489588" cy="737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Attack</a:t>
              </a:r>
            </a:p>
          </p:txBody>
        </p:sp>
        <p:sp>
          <p:nvSpPr>
            <p:cNvPr id="9" name="Equal 8"/>
            <p:cNvSpPr/>
            <p:nvPr/>
          </p:nvSpPr>
          <p:spPr>
            <a:xfrm>
              <a:off x="10078583" y="4119730"/>
              <a:ext cx="426720" cy="3048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6850854" y="5373803"/>
              <a:ext cx="5505450" cy="707886"/>
            </a:xfrm>
            <a:prstGeom prst="rect">
              <a:avLst/>
            </a:prstGeom>
            <a:noFill/>
          </p:spPr>
          <p:txBody>
            <a:bodyPr wrap="square" rtlCol="0">
              <a:spAutoFit/>
            </a:bodyPr>
            <a:lstStyle/>
            <a:p>
              <a:r>
                <a:rPr lang="en-US" sz="2000" b="1"/>
                <a:t>Attack</a:t>
              </a:r>
              <a:r>
                <a:rPr lang="en-US" sz="2000"/>
                <a:t>: A ‘threat’ exploiting a ‘vulnerability’ to effect an ‘asset’</a:t>
              </a:r>
            </a:p>
          </p:txBody>
        </p:sp>
        <p:sp>
          <p:nvSpPr>
            <p:cNvPr id="11" name="Rectangle 10"/>
            <p:cNvSpPr/>
            <p:nvPr/>
          </p:nvSpPr>
          <p:spPr>
            <a:xfrm>
              <a:off x="8405489" y="3903420"/>
              <a:ext cx="1489588" cy="7374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Asset</a:t>
              </a:r>
            </a:p>
          </p:txBody>
        </p:sp>
        <p:sp>
          <p:nvSpPr>
            <p:cNvPr id="12" name="Plus 11"/>
            <p:cNvSpPr/>
            <p:nvPr/>
          </p:nvSpPr>
          <p:spPr>
            <a:xfrm>
              <a:off x="7784287" y="4061219"/>
              <a:ext cx="437696" cy="4218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12"/>
            <p:cNvSpPr/>
            <p:nvPr/>
          </p:nvSpPr>
          <p:spPr>
            <a:xfrm>
              <a:off x="5489991" y="4061219"/>
              <a:ext cx="437696" cy="4218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rved Up Arrow 13"/>
            <p:cNvSpPr/>
            <p:nvPr/>
          </p:nvSpPr>
          <p:spPr>
            <a:xfrm>
              <a:off x="5003004" y="4846255"/>
              <a:ext cx="1447800" cy="5905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4032" y="1844248"/>
            <a:ext cx="2610781" cy="1662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030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5CA2-A4A2-2D49-B682-5D475329A1D8}"/>
              </a:ext>
            </a:extLst>
          </p:cNvPr>
          <p:cNvSpPr>
            <a:spLocks noGrp="1"/>
          </p:cNvSpPr>
          <p:nvPr>
            <p:ph type="title"/>
          </p:nvPr>
        </p:nvSpPr>
        <p:spPr/>
        <p:txBody>
          <a:bodyPr/>
          <a:lstStyle/>
          <a:p>
            <a:r>
              <a:rPr lang="en-US" b="1"/>
              <a:t>How can QA help reduce security risks?</a:t>
            </a:r>
            <a:endParaRPr lang="en-US"/>
          </a:p>
        </p:txBody>
      </p:sp>
      <p:sp>
        <p:nvSpPr>
          <p:cNvPr id="3" name="Content Placeholder 2">
            <a:extLst>
              <a:ext uri="{FF2B5EF4-FFF2-40B4-BE49-F238E27FC236}">
                <a16:creationId xmlns:a16="http://schemas.microsoft.com/office/drawing/2014/main" id="{5035CEB3-7CEE-994E-82FE-9B5F66A45239}"/>
              </a:ext>
            </a:extLst>
          </p:cNvPr>
          <p:cNvSpPr>
            <a:spLocks noGrp="1"/>
          </p:cNvSpPr>
          <p:nvPr>
            <p:ph idx="1"/>
          </p:nvPr>
        </p:nvSpPr>
        <p:spPr/>
        <p:txBody>
          <a:bodyPr>
            <a:normAutofit fontScale="92500" lnSpcReduction="10000"/>
          </a:bodyPr>
          <a:lstStyle/>
          <a:p>
            <a:r>
              <a:rPr lang="en-US" b="1"/>
              <a:t>Step 4: Create training. </a:t>
            </a:r>
          </a:p>
          <a:p>
            <a:pPr lvl="1"/>
            <a:r>
              <a:rPr lang="en-US"/>
              <a:t>Create training that could prevent your scenario from happening. It should address the issue, the risk factors, and the mitigation to prevent it from happening. The training should provide triggers that would cause it to happen and whom to contact. </a:t>
            </a:r>
            <a:br>
              <a:rPr lang="en-US"/>
            </a:br>
            <a:endParaRPr lang="en-US"/>
          </a:p>
          <a:p>
            <a:pPr lvl="1"/>
            <a:r>
              <a:rPr lang="en-US"/>
              <a:t>The training can be in any form, for example, 5-6 slide ppt, a memo, a poster, a flyer, or a class lecture. </a:t>
            </a:r>
          </a:p>
          <a:p>
            <a:r>
              <a:rPr lang="en-US" b="1"/>
              <a:t>Step 5: Review another team’s training.</a:t>
            </a:r>
          </a:p>
          <a:p>
            <a:pPr lvl="1"/>
            <a:r>
              <a:rPr lang="en-US"/>
              <a:t>Connect with another team, and have them review your training. Connect with another team, and review their training.  As a team, address each of the findings. </a:t>
            </a:r>
            <a:br>
              <a:rPr lang="en-US"/>
            </a:br>
            <a:endParaRPr lang="en-US"/>
          </a:p>
          <a:p>
            <a:pPr lvl="1"/>
            <a:r>
              <a:rPr lang="en-US"/>
              <a:t>Update your training as Version 2.0. Identify the root cause of what caused you to miss those findings. </a:t>
            </a:r>
          </a:p>
          <a:p>
            <a:endParaRPr lang="en-US"/>
          </a:p>
        </p:txBody>
      </p:sp>
    </p:spTree>
    <p:extLst>
      <p:ext uri="{BB962C8B-B14F-4D97-AF65-F5344CB8AC3E}">
        <p14:creationId xmlns:p14="http://schemas.microsoft.com/office/powerpoint/2010/main" val="1414319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7C604-B95E-3649-9CC7-A3F0F575887F}"/>
              </a:ext>
            </a:extLst>
          </p:cNvPr>
          <p:cNvSpPr>
            <a:spLocks noGrp="1"/>
          </p:cNvSpPr>
          <p:nvPr>
            <p:ph type="title"/>
          </p:nvPr>
        </p:nvSpPr>
        <p:spPr/>
        <p:txBody>
          <a:bodyPr/>
          <a:lstStyle/>
          <a:p>
            <a:r>
              <a:rPr lang="en-US" b="1"/>
              <a:t>Complete SQAP Section 4, 5, 13: Training</a:t>
            </a:r>
            <a:br>
              <a:rPr lang="en-US" b="1"/>
            </a:br>
            <a:endParaRPr lang="en-US"/>
          </a:p>
        </p:txBody>
      </p:sp>
      <p:sp>
        <p:nvSpPr>
          <p:cNvPr id="3" name="Content Placeholder 2">
            <a:extLst>
              <a:ext uri="{FF2B5EF4-FFF2-40B4-BE49-F238E27FC236}">
                <a16:creationId xmlns:a16="http://schemas.microsoft.com/office/drawing/2014/main" id="{5AEFCC20-185B-E345-B34C-6CBB99EBFD31}"/>
              </a:ext>
            </a:extLst>
          </p:cNvPr>
          <p:cNvSpPr>
            <a:spLocks noGrp="1"/>
          </p:cNvSpPr>
          <p:nvPr>
            <p:ph idx="1"/>
          </p:nvPr>
        </p:nvSpPr>
        <p:spPr/>
        <p:txBody>
          <a:bodyPr/>
          <a:lstStyle/>
          <a:p>
            <a:r>
              <a:rPr lang="en-US" b="1"/>
              <a:t>Part 1: Section 4: Documentation</a:t>
            </a:r>
          </a:p>
          <a:p>
            <a:pPr lvl="1"/>
            <a:r>
              <a:rPr lang="en-US"/>
              <a:t>You will use the IEEE V&amp;V tasks, input, output tables to identify documentation. Also, use the </a:t>
            </a:r>
            <a:r>
              <a:rPr lang="en-US" err="1"/>
              <a:t>SWEBoK</a:t>
            </a:r>
            <a:r>
              <a:rPr lang="en-US"/>
              <a:t>, </a:t>
            </a:r>
            <a:r>
              <a:rPr lang="en-US" err="1"/>
              <a:t>PMBoK</a:t>
            </a:r>
            <a:r>
              <a:rPr lang="en-US"/>
              <a:t>, CMM, and any other reading. Make sure you list plans according to the categories found in IEEE 730-2020. Add two documents to each of the Tables 4.1 through Table 4.4.</a:t>
            </a:r>
          </a:p>
          <a:p>
            <a:endParaRPr lang="en-US"/>
          </a:p>
        </p:txBody>
      </p:sp>
    </p:spTree>
    <p:extLst>
      <p:ext uri="{BB962C8B-B14F-4D97-AF65-F5344CB8AC3E}">
        <p14:creationId xmlns:p14="http://schemas.microsoft.com/office/powerpoint/2010/main" val="3671261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E5309-CB63-834A-AA3B-7A906C99E8CA}"/>
              </a:ext>
            </a:extLst>
          </p:cNvPr>
          <p:cNvSpPr>
            <a:spLocks noGrp="1"/>
          </p:cNvSpPr>
          <p:nvPr>
            <p:ph type="title"/>
          </p:nvPr>
        </p:nvSpPr>
        <p:spPr/>
        <p:txBody>
          <a:bodyPr/>
          <a:lstStyle/>
          <a:p>
            <a:r>
              <a:rPr lang="en-US" b="1"/>
              <a:t>Complete SQAP Section 4, 5, 13: Training</a:t>
            </a:r>
            <a:br>
              <a:rPr lang="en-US" b="1"/>
            </a:br>
            <a:endParaRPr lang="en-US"/>
          </a:p>
        </p:txBody>
      </p:sp>
      <p:sp>
        <p:nvSpPr>
          <p:cNvPr id="3" name="Content Placeholder 2">
            <a:extLst>
              <a:ext uri="{FF2B5EF4-FFF2-40B4-BE49-F238E27FC236}">
                <a16:creationId xmlns:a16="http://schemas.microsoft.com/office/drawing/2014/main" id="{363B959A-F3BD-7A47-8220-49577B42DA8D}"/>
              </a:ext>
            </a:extLst>
          </p:cNvPr>
          <p:cNvSpPr>
            <a:spLocks noGrp="1"/>
          </p:cNvSpPr>
          <p:nvPr>
            <p:ph sz="half" idx="1"/>
          </p:nvPr>
        </p:nvSpPr>
        <p:spPr/>
        <p:txBody>
          <a:bodyPr>
            <a:normAutofit fontScale="40000" lnSpcReduction="20000"/>
          </a:bodyPr>
          <a:lstStyle/>
          <a:p>
            <a:r>
              <a:rPr lang="en-US" b="1"/>
              <a:t>Part II: Section 5: Standards, Practices, conventions, and metrics.</a:t>
            </a:r>
          </a:p>
          <a:p>
            <a:pPr lvl="1"/>
            <a:r>
              <a:rPr lang="en-US"/>
              <a:t>The information contains references standards, policies, conventions, and metrics. There are two sections, Purpose and Content. The first section includes the purpose with an overview of standards, practices, conventions, techniques, quality requirements, and metrics. It also addresses conformance to this overview information. The second section addresses standards that the project is following. You will need to cross-reference CMM and IEEE V&amp;V. </a:t>
            </a:r>
          </a:p>
          <a:p>
            <a:endParaRPr lang="en-US"/>
          </a:p>
        </p:txBody>
      </p:sp>
      <p:sp>
        <p:nvSpPr>
          <p:cNvPr id="5" name="Content Placeholder 4">
            <a:extLst>
              <a:ext uri="{FF2B5EF4-FFF2-40B4-BE49-F238E27FC236}">
                <a16:creationId xmlns:a16="http://schemas.microsoft.com/office/drawing/2014/main" id="{E7A63521-6282-8948-8B88-30B3C2FEE75A}"/>
              </a:ext>
            </a:extLst>
          </p:cNvPr>
          <p:cNvSpPr>
            <a:spLocks noGrp="1"/>
          </p:cNvSpPr>
          <p:nvPr>
            <p:ph sz="half" idx="2"/>
          </p:nvPr>
        </p:nvSpPr>
        <p:spPr/>
        <p:txBody>
          <a:bodyPr>
            <a:normAutofit fontScale="40000" lnSpcReduction="20000"/>
          </a:bodyPr>
          <a:lstStyle/>
          <a:p>
            <a:r>
              <a:rPr lang="en-US"/>
              <a:t>Section 5: Standards, Practices, conventions, and metrics</a:t>
            </a:r>
          </a:p>
          <a:p>
            <a:r>
              <a:rPr lang="en-US"/>
              <a:t>5.1 Purpose</a:t>
            </a:r>
          </a:p>
          <a:p>
            <a:pPr lvl="1"/>
            <a:r>
              <a:rPr lang="en-US"/>
              <a:t>Overview – brief description of this section</a:t>
            </a:r>
          </a:p>
          <a:p>
            <a:pPr lvl="2"/>
            <a:r>
              <a:rPr lang="en-US"/>
              <a:t>Standards – reference the standards we are using in this class.</a:t>
            </a:r>
          </a:p>
          <a:p>
            <a:pPr lvl="2"/>
            <a:r>
              <a:rPr lang="en-US"/>
              <a:t>Practices – Use practices from the IEEE V&amp;V document. </a:t>
            </a:r>
          </a:p>
          <a:p>
            <a:pPr lvl="2"/>
            <a:r>
              <a:rPr lang="en-US"/>
              <a:t>Conventions - </a:t>
            </a:r>
          </a:p>
          <a:p>
            <a:pPr lvl="2"/>
            <a:r>
              <a:rPr lang="en-US"/>
              <a:t>Statistical Techniques – list the items from Module 6: Tools</a:t>
            </a:r>
          </a:p>
          <a:p>
            <a:pPr lvl="2"/>
            <a:r>
              <a:rPr lang="en-US"/>
              <a:t>Quality Requirements – gather these requirements from IEEE V&amp;V and Week 04 reading. </a:t>
            </a:r>
          </a:p>
          <a:p>
            <a:pPr lvl="2"/>
            <a:r>
              <a:rPr lang="en-US"/>
              <a:t>Metrics – use the metrics you established from Module 04 and IEEE V&amp;V and reading. </a:t>
            </a:r>
          </a:p>
          <a:p>
            <a:pPr lvl="1"/>
            <a:r>
              <a:rPr lang="en-US"/>
              <a:t>Conformance</a:t>
            </a:r>
          </a:p>
          <a:p>
            <a:pPr lvl="2"/>
            <a:r>
              <a:rPr lang="en-US"/>
              <a:t>Using Module 10 Configuration Management, identify how these items will be monitored and assured. Identify how often the project will check for organizational changes and when they will be used to review and audit the project. </a:t>
            </a:r>
          </a:p>
          <a:p>
            <a:r>
              <a:rPr lang="en-US"/>
              <a:t>5.2 Content – describe this section in the frame of the project.</a:t>
            </a:r>
          </a:p>
          <a:p>
            <a:pPr lvl="1"/>
            <a:r>
              <a:rPr lang="en-US"/>
              <a:t>Documentation standards – reference documentation standards found from the reading.</a:t>
            </a:r>
          </a:p>
          <a:p>
            <a:pPr lvl="1"/>
            <a:r>
              <a:rPr lang="en-US"/>
              <a:t>Design standards – Use the information found in IEEE V&amp;V </a:t>
            </a:r>
          </a:p>
          <a:p>
            <a:pPr lvl="1"/>
            <a:r>
              <a:rPr lang="en-US"/>
              <a:t>Coding and Commentary standards – The project will use derived versions of Google’s programming language styles for higher-level languages. Use this as a reference.  </a:t>
            </a:r>
          </a:p>
          <a:p>
            <a:pPr lvl="1"/>
            <a:r>
              <a:rPr lang="en-US"/>
              <a:t>Testing standards and practices</a:t>
            </a:r>
          </a:p>
          <a:p>
            <a:pPr lvl="2"/>
            <a:r>
              <a:rPr lang="en-US"/>
              <a:t>Use Module 7 as a reference to fill in this section.</a:t>
            </a:r>
          </a:p>
          <a:p>
            <a:pPr lvl="1"/>
            <a:r>
              <a:rPr lang="en-US"/>
              <a:t>Selected software quality assurance product and process metrics</a:t>
            </a:r>
          </a:p>
          <a:p>
            <a:pPr lvl="2"/>
            <a:r>
              <a:rPr lang="en-US"/>
              <a:t>Week 04 Model and Characteristics</a:t>
            </a:r>
          </a:p>
          <a:p>
            <a:pPr lvl="2"/>
            <a:r>
              <a:rPr lang="en-US"/>
              <a:t>CMM: 2 SQA, 4 QPM SQM</a:t>
            </a:r>
          </a:p>
          <a:p>
            <a:endParaRPr lang="en-US"/>
          </a:p>
        </p:txBody>
      </p:sp>
    </p:spTree>
    <p:extLst>
      <p:ext uri="{BB962C8B-B14F-4D97-AF65-F5344CB8AC3E}">
        <p14:creationId xmlns:p14="http://schemas.microsoft.com/office/powerpoint/2010/main" val="27333699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6254</Words>
  <Application>Microsoft Macintosh PowerPoint</Application>
  <PresentationFormat>Widescreen</PresentationFormat>
  <Paragraphs>735</Paragraphs>
  <Slides>61</Slides>
  <Notes>11</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Arial-BoldMT</vt:lpstr>
      <vt:lpstr>Calibri</vt:lpstr>
      <vt:lpstr>Calibri Light</vt:lpstr>
      <vt:lpstr>Times New Roman</vt:lpstr>
      <vt:lpstr>TimesNewRomanPS-BoldMT</vt:lpstr>
      <vt:lpstr>TimesNewRomanPS-ItalicMT</vt:lpstr>
      <vt:lpstr>TimesNewRomanPSMT</vt:lpstr>
      <vt:lpstr>Wingdings</vt:lpstr>
      <vt:lpstr>Office Theme</vt:lpstr>
      <vt:lpstr>CSE 474 Quality Assurance</vt:lpstr>
      <vt:lpstr>PowerPoint Presentation</vt:lpstr>
      <vt:lpstr>Overview</vt:lpstr>
      <vt:lpstr>Reading</vt:lpstr>
      <vt:lpstr>How can QA help reduce security risks?</vt:lpstr>
      <vt:lpstr>How can QA help reduce security risks?</vt:lpstr>
      <vt:lpstr>How can QA help reduce security risks?</vt:lpstr>
      <vt:lpstr>Complete SQAP Section 4, 5, 13: Training </vt:lpstr>
      <vt:lpstr>Complete SQAP Section 4, 5, 13: Training </vt:lpstr>
      <vt:lpstr>Complete SQAP Section 4, 5, 13: Training </vt:lpstr>
      <vt:lpstr>Reading</vt:lpstr>
      <vt:lpstr>Chapter 2 B. Ethical and Legal Compliance </vt:lpstr>
      <vt:lpstr>ACM Code of Ethics and Professional Conduct</vt:lpstr>
      <vt:lpstr>ACM Code of Ethics and Professional Conduct</vt:lpstr>
      <vt:lpstr>ASQ Code of Ethics</vt:lpstr>
      <vt:lpstr>7.8 IEEE Code of Ethics</vt:lpstr>
      <vt:lpstr>Ethics</vt:lpstr>
      <vt:lpstr>Chapter 3  C. Standards and Models </vt:lpstr>
      <vt:lpstr>IEEE Software Engineering Standards</vt:lpstr>
      <vt:lpstr>IEEE Standard for System, Software, and Hardware Verification and Validation," in IEEE Std 1012-2016</vt:lpstr>
      <vt:lpstr>Annex J: (informative) Hazard, security, and risk analysis </vt:lpstr>
      <vt:lpstr>Annex J: (informative) Hazard, security, and risk analysis </vt:lpstr>
      <vt:lpstr>Annex J: (informative) Hazard, security, and risk analysis </vt:lpstr>
      <vt:lpstr>PowerPoint Presentation</vt:lpstr>
      <vt:lpstr>Annex J: (informative) Hazard, security, and risk analysis </vt:lpstr>
      <vt:lpstr>PowerPoint Presentation</vt:lpstr>
      <vt:lpstr>Annex J: (informative) Hazard, security, and risk analysis </vt:lpstr>
      <vt:lpstr>PowerPoint Presentation</vt:lpstr>
      <vt:lpstr>PowerPoint Presentation</vt:lpstr>
      <vt:lpstr>Evidence of Quality</vt:lpstr>
      <vt:lpstr>Powers That Be… Friend or Foe</vt:lpstr>
      <vt:lpstr>Powers That Be… Friend or Foe</vt:lpstr>
      <vt:lpstr>Chapter 2 B. Ethical and Legal Compliance </vt:lpstr>
      <vt:lpstr>What is “intellectual property?”</vt:lpstr>
      <vt:lpstr>PowerPoint Presentation</vt:lpstr>
      <vt:lpstr>Patents</vt:lpstr>
      <vt:lpstr>This from the U.S. Copyright Office</vt:lpstr>
      <vt:lpstr>Chapter 2 B. Ethical and Legal Compliance </vt:lpstr>
      <vt:lpstr>Security Documentation</vt:lpstr>
      <vt:lpstr>Security Documentation</vt:lpstr>
      <vt:lpstr>Security Documentation</vt:lpstr>
      <vt:lpstr>Security Documentation</vt:lpstr>
      <vt:lpstr>Policy Best Practices</vt:lpstr>
      <vt:lpstr>Security Audit Frameworks</vt:lpstr>
      <vt:lpstr>Comparison of Assessment Processes </vt:lpstr>
      <vt:lpstr>FISMA Security Requirements</vt:lpstr>
      <vt:lpstr>Personnel Security</vt:lpstr>
      <vt:lpstr>Best Practices</vt:lpstr>
      <vt:lpstr>Best Practices  (cont)</vt:lpstr>
      <vt:lpstr>Reporting</vt:lpstr>
      <vt:lpstr>Information Classifications</vt:lpstr>
      <vt:lpstr>Government and Military Classifications</vt:lpstr>
      <vt:lpstr>Private Sector Classifications</vt:lpstr>
      <vt:lpstr>Awareness and Training</vt:lpstr>
      <vt:lpstr>The key process areas at Level 3</vt:lpstr>
      <vt:lpstr>Training Program</vt:lpstr>
      <vt:lpstr>IEEE Std 1012-2016 IEEE Standard for System, Software, and Hardware Verification, and Validation</vt:lpstr>
      <vt:lpstr>Training</vt:lpstr>
      <vt:lpstr>IEEE Std 829-2008: IEEE Standard for Software and System Test Documentation</vt:lpstr>
      <vt:lpstr>Aspects of Awareness, Training and Education</vt:lpstr>
      <vt:lpstr>Risk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2022-03-15T19:29:03Z</dcterms:created>
  <dcterms:modified xsi:type="dcterms:W3CDTF">2023-03-20T21:55:42Z</dcterms:modified>
</cp:coreProperties>
</file>